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4" d="100"/>
          <a:sy n="104" d="100"/>
        </p:scale>
        <p:origin x="1218" y="90"/>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D7C1570-4CD1-42C0-BBA1-110250F8B83D}"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de-DE"/>
        </a:p>
      </dgm:t>
    </dgm:pt>
    <dgm:pt modelId="{B23C0A08-53C8-439F-B4D6-097C2D10DCE3}">
      <dgm:prSet phldrT="[Text]" custT="1"/>
      <dgm:spPr>
        <a:xfrm>
          <a:off x="3603677" y="1730446"/>
          <a:ext cx="1898544" cy="1898544"/>
        </a:xfrm>
        <a:prstGeom prst="ellipse">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de-DE" sz="1400" dirty="0">
              <a:solidFill>
                <a:sysClr val="window" lastClr="FFFFFF"/>
              </a:solidFill>
              <a:latin typeface="Calibri"/>
              <a:ea typeface="+mn-ea"/>
              <a:cs typeface="+mn-cs"/>
            </a:rPr>
            <a:t>Erhöhte Fremdsprachen-kompetenz als Schlüssel-qualifikation für die Zukunft</a:t>
          </a:r>
        </a:p>
      </dgm:t>
    </dgm:pt>
    <dgm:pt modelId="{A01EDFAE-A54A-4C16-80F4-80C7E7023564}" type="parTrans" cxnId="{842512AB-D06E-4707-B8AE-5F3CD66A5A0F}">
      <dgm:prSet/>
      <dgm:spPr/>
      <dgm:t>
        <a:bodyPr/>
        <a:lstStyle/>
        <a:p>
          <a:endParaRPr lang="de-DE" sz="1400"/>
        </a:p>
      </dgm:t>
    </dgm:pt>
    <dgm:pt modelId="{0A533A3B-1453-42E8-89CD-8F8FB4823CA9}" type="sibTrans" cxnId="{842512AB-D06E-4707-B8AE-5F3CD66A5A0F}">
      <dgm:prSet/>
      <dgm:spPr/>
      <dgm:t>
        <a:bodyPr/>
        <a:lstStyle/>
        <a:p>
          <a:endParaRPr lang="de-DE" sz="1400"/>
        </a:p>
      </dgm:t>
    </dgm:pt>
    <dgm:pt modelId="{E32968F4-AC92-4860-B2E6-6436D5B1823E}">
      <dgm:prSet phldrT="[Text]" custT="1"/>
      <dgm:spPr>
        <a:xfrm>
          <a:off x="3888459" y="863"/>
          <a:ext cx="1328981" cy="1328981"/>
        </a:xfrm>
        <a:prstGeom prst="ellipse">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de-DE" sz="1400" dirty="0">
              <a:solidFill>
                <a:sysClr val="window" lastClr="FFFFFF"/>
              </a:solidFill>
              <a:latin typeface="Calibri"/>
              <a:ea typeface="+mn-ea"/>
              <a:cs typeface="+mn-cs"/>
            </a:rPr>
            <a:t>Praxisnahes Sprachen-lernen</a:t>
          </a:r>
        </a:p>
      </dgm:t>
    </dgm:pt>
    <dgm:pt modelId="{7B7704EE-21C3-4D51-AFCB-BDE93E8CB10C}" type="parTrans" cxnId="{168A0621-53A2-48ED-8613-DE74D80AEBB8}">
      <dgm:prSet/>
      <dgm:spPr/>
      <dgm:t>
        <a:bodyPr/>
        <a:lstStyle/>
        <a:p>
          <a:endParaRPr lang="de-DE" sz="1400"/>
        </a:p>
      </dgm:t>
    </dgm:pt>
    <dgm:pt modelId="{7E74C631-176D-4637-97C8-012015B5949F}" type="sibTrans" cxnId="{168A0621-53A2-48ED-8613-DE74D80AEBB8}">
      <dgm:prSet/>
      <dgm:spPr>
        <a:xfrm>
          <a:off x="2490741" y="617510"/>
          <a:ext cx="4124416" cy="4124416"/>
        </a:xfrm>
        <a:prstGeom prst="blockArc">
          <a:avLst>
            <a:gd name="adj1" fmla="val 16200000"/>
            <a:gd name="adj2" fmla="val 20520000"/>
            <a:gd name="adj3" fmla="val 4640"/>
          </a:avLst>
        </a:prstGeom>
        <a:solidFill>
          <a:srgbClr val="4F81BD">
            <a:tint val="60000"/>
            <a:hueOff val="0"/>
            <a:satOff val="0"/>
            <a:lumOff val="0"/>
            <a:alphaOff val="0"/>
          </a:srgbClr>
        </a:solidFill>
        <a:ln>
          <a:noFill/>
        </a:ln>
        <a:effectLst/>
      </dgm:spPr>
      <dgm:t>
        <a:bodyPr/>
        <a:lstStyle/>
        <a:p>
          <a:endParaRPr lang="de-DE" sz="1400"/>
        </a:p>
      </dgm:t>
    </dgm:pt>
    <dgm:pt modelId="{A51883E5-9F57-4A7F-A34C-04B9D7361536}">
      <dgm:prSet phldrT="[Text]" custT="1"/>
      <dgm:spPr>
        <a:xfrm>
          <a:off x="5804234" y="1392755"/>
          <a:ext cx="1328981" cy="1328981"/>
        </a:xfrm>
        <a:prstGeom prst="ellipse">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de-DE" sz="1400" dirty="0">
              <a:solidFill>
                <a:sysClr val="window" lastClr="FFFFFF"/>
              </a:solidFill>
              <a:latin typeface="Calibri"/>
              <a:ea typeface="+mn-ea"/>
              <a:cs typeface="+mn-cs"/>
            </a:rPr>
            <a:t>Zusammen-wachsendes Europa</a:t>
          </a:r>
        </a:p>
      </dgm:t>
    </dgm:pt>
    <dgm:pt modelId="{8BBD1A6B-67D2-45A5-9543-6EF5B29F8BC8}" type="parTrans" cxnId="{8DD8F3D7-BCBB-45B8-8E08-D8591D514BFC}">
      <dgm:prSet/>
      <dgm:spPr/>
      <dgm:t>
        <a:bodyPr/>
        <a:lstStyle/>
        <a:p>
          <a:endParaRPr lang="de-DE" sz="1400"/>
        </a:p>
      </dgm:t>
    </dgm:pt>
    <dgm:pt modelId="{6C3BED87-1C53-4A73-878F-D9983EF2D47A}" type="sibTrans" cxnId="{8DD8F3D7-BCBB-45B8-8E08-D8591D514BFC}">
      <dgm:prSet/>
      <dgm:spPr>
        <a:xfrm>
          <a:off x="2490741" y="617510"/>
          <a:ext cx="4124416" cy="4124416"/>
        </a:xfrm>
        <a:prstGeom prst="blockArc">
          <a:avLst>
            <a:gd name="adj1" fmla="val 20520000"/>
            <a:gd name="adj2" fmla="val 3240000"/>
            <a:gd name="adj3" fmla="val 4640"/>
          </a:avLst>
        </a:prstGeom>
        <a:solidFill>
          <a:srgbClr val="4F81BD">
            <a:tint val="60000"/>
            <a:hueOff val="0"/>
            <a:satOff val="0"/>
            <a:lumOff val="0"/>
            <a:alphaOff val="0"/>
          </a:srgbClr>
        </a:solidFill>
        <a:ln>
          <a:noFill/>
        </a:ln>
        <a:effectLst/>
      </dgm:spPr>
      <dgm:t>
        <a:bodyPr/>
        <a:lstStyle/>
        <a:p>
          <a:endParaRPr lang="de-DE" sz="1400"/>
        </a:p>
      </dgm:t>
    </dgm:pt>
    <dgm:pt modelId="{5B5DB0CC-A344-40AD-8858-2C696F06BDF2}">
      <dgm:prSet phldrT="[Text]" custT="1"/>
      <dgm:spPr>
        <a:xfrm>
          <a:off x="5072473" y="3644883"/>
          <a:ext cx="1328981" cy="1328981"/>
        </a:xfrm>
        <a:prstGeom prst="ellipse">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de-DE" sz="1400" dirty="0">
              <a:solidFill>
                <a:sysClr val="window" lastClr="FFFFFF"/>
              </a:solidFill>
              <a:latin typeface="Calibri"/>
              <a:ea typeface="+mn-ea"/>
              <a:cs typeface="+mn-cs"/>
            </a:rPr>
            <a:t>Veränderte Anforderungen in Studium und Beruf</a:t>
          </a:r>
        </a:p>
      </dgm:t>
    </dgm:pt>
    <dgm:pt modelId="{F317BBAA-5588-4098-9DF5-38ECB3D0F6C0}" type="parTrans" cxnId="{50BE5858-94B1-4943-A21E-45AAD6EAFB41}">
      <dgm:prSet/>
      <dgm:spPr/>
      <dgm:t>
        <a:bodyPr/>
        <a:lstStyle/>
        <a:p>
          <a:endParaRPr lang="de-DE" sz="1400"/>
        </a:p>
      </dgm:t>
    </dgm:pt>
    <dgm:pt modelId="{7080EBE2-431A-40D7-8DC4-DE8404C62700}" type="sibTrans" cxnId="{50BE5858-94B1-4943-A21E-45AAD6EAFB41}">
      <dgm:prSet/>
      <dgm:spPr>
        <a:xfrm>
          <a:off x="2490741" y="617510"/>
          <a:ext cx="4124416" cy="4124416"/>
        </a:xfrm>
        <a:prstGeom prst="blockArc">
          <a:avLst>
            <a:gd name="adj1" fmla="val 3240000"/>
            <a:gd name="adj2" fmla="val 7560000"/>
            <a:gd name="adj3" fmla="val 4640"/>
          </a:avLst>
        </a:prstGeom>
        <a:solidFill>
          <a:srgbClr val="4F81BD">
            <a:tint val="60000"/>
            <a:hueOff val="0"/>
            <a:satOff val="0"/>
            <a:lumOff val="0"/>
            <a:alphaOff val="0"/>
          </a:srgbClr>
        </a:solidFill>
        <a:ln>
          <a:noFill/>
        </a:ln>
        <a:effectLst/>
      </dgm:spPr>
      <dgm:t>
        <a:bodyPr/>
        <a:lstStyle/>
        <a:p>
          <a:endParaRPr lang="de-DE" sz="1400"/>
        </a:p>
      </dgm:t>
    </dgm:pt>
    <dgm:pt modelId="{585A4304-6BCF-4AAE-96F8-A5FCDD8F6345}">
      <dgm:prSet phldrT="[Text]" custT="1"/>
      <dgm:spPr>
        <a:xfrm>
          <a:off x="2704445" y="3644883"/>
          <a:ext cx="1328981" cy="1328981"/>
        </a:xfrm>
        <a:prstGeom prst="ellipse">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de-DE" sz="1400" dirty="0">
              <a:solidFill>
                <a:sysClr val="window" lastClr="FFFFFF"/>
              </a:solidFill>
              <a:latin typeface="Calibri"/>
              <a:ea typeface="+mn-ea"/>
              <a:cs typeface="+mn-cs"/>
            </a:rPr>
            <a:t>Englisch als Sprache der internationalen Kommunikation</a:t>
          </a:r>
        </a:p>
      </dgm:t>
    </dgm:pt>
    <dgm:pt modelId="{53AD8327-2E83-47C0-AE08-72425EE0A60C}" type="parTrans" cxnId="{7D09EAB1-32AD-46FF-A578-C1BB68D32DB4}">
      <dgm:prSet/>
      <dgm:spPr/>
      <dgm:t>
        <a:bodyPr/>
        <a:lstStyle/>
        <a:p>
          <a:endParaRPr lang="de-DE" sz="1400"/>
        </a:p>
      </dgm:t>
    </dgm:pt>
    <dgm:pt modelId="{D0021D34-C492-4577-ABFF-64EDBB0E625F}" type="sibTrans" cxnId="{7D09EAB1-32AD-46FF-A578-C1BB68D32DB4}">
      <dgm:prSet/>
      <dgm:spPr>
        <a:xfrm>
          <a:off x="2490741" y="617510"/>
          <a:ext cx="4124416" cy="4124416"/>
        </a:xfrm>
        <a:prstGeom prst="blockArc">
          <a:avLst>
            <a:gd name="adj1" fmla="val 7560000"/>
            <a:gd name="adj2" fmla="val 11880000"/>
            <a:gd name="adj3" fmla="val 4640"/>
          </a:avLst>
        </a:prstGeom>
        <a:solidFill>
          <a:srgbClr val="4F81BD">
            <a:tint val="60000"/>
            <a:hueOff val="0"/>
            <a:satOff val="0"/>
            <a:lumOff val="0"/>
            <a:alphaOff val="0"/>
          </a:srgbClr>
        </a:solidFill>
        <a:ln>
          <a:noFill/>
        </a:ln>
        <a:effectLst/>
      </dgm:spPr>
      <dgm:t>
        <a:bodyPr/>
        <a:lstStyle/>
        <a:p>
          <a:endParaRPr lang="de-DE" sz="1400"/>
        </a:p>
      </dgm:t>
    </dgm:pt>
    <dgm:pt modelId="{2A2A90C8-126C-46B0-8044-AD2ACDEF790A}">
      <dgm:prSet phldrT="[Text]" custT="1"/>
      <dgm:spPr>
        <a:xfrm>
          <a:off x="1972684" y="1392755"/>
          <a:ext cx="1328981" cy="1328981"/>
        </a:xfrm>
        <a:prstGeom prst="ellipse">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de-DE" sz="1400" dirty="0">
              <a:solidFill>
                <a:sysClr val="window" lastClr="FFFFFF"/>
              </a:solidFill>
              <a:latin typeface="Calibri"/>
              <a:ea typeface="+mn-ea"/>
              <a:cs typeface="+mn-cs"/>
            </a:rPr>
            <a:t>Inter-kulturelles Lernen</a:t>
          </a:r>
        </a:p>
      </dgm:t>
    </dgm:pt>
    <dgm:pt modelId="{4E3C45A9-DD9D-4051-B4A7-BFD42E241228}" type="parTrans" cxnId="{96E92811-F0B0-49C9-92BB-085A16EC3D92}">
      <dgm:prSet/>
      <dgm:spPr/>
      <dgm:t>
        <a:bodyPr/>
        <a:lstStyle/>
        <a:p>
          <a:endParaRPr lang="de-DE" sz="1400"/>
        </a:p>
      </dgm:t>
    </dgm:pt>
    <dgm:pt modelId="{B72731A4-72B7-4052-A110-E60493B856E7}" type="sibTrans" cxnId="{96E92811-F0B0-49C9-92BB-085A16EC3D92}">
      <dgm:prSet/>
      <dgm:spPr>
        <a:xfrm>
          <a:off x="2490741" y="617510"/>
          <a:ext cx="4124416" cy="4124416"/>
        </a:xfrm>
        <a:prstGeom prst="blockArc">
          <a:avLst>
            <a:gd name="adj1" fmla="val 11880000"/>
            <a:gd name="adj2" fmla="val 16200000"/>
            <a:gd name="adj3" fmla="val 4640"/>
          </a:avLst>
        </a:prstGeom>
        <a:solidFill>
          <a:srgbClr val="4F81BD">
            <a:tint val="60000"/>
            <a:hueOff val="0"/>
            <a:satOff val="0"/>
            <a:lumOff val="0"/>
            <a:alphaOff val="0"/>
          </a:srgbClr>
        </a:solidFill>
        <a:ln>
          <a:noFill/>
        </a:ln>
        <a:effectLst/>
      </dgm:spPr>
      <dgm:t>
        <a:bodyPr/>
        <a:lstStyle/>
        <a:p>
          <a:endParaRPr lang="de-DE" sz="1400"/>
        </a:p>
      </dgm:t>
    </dgm:pt>
    <dgm:pt modelId="{D232DFBF-79A8-471A-9E3C-CCE3C2F8D454}" type="pres">
      <dgm:prSet presAssocID="{9D7C1570-4CD1-42C0-BBA1-110250F8B83D}" presName="Name0" presStyleCnt="0">
        <dgm:presLayoutVars>
          <dgm:chMax val="1"/>
          <dgm:dir/>
          <dgm:animLvl val="ctr"/>
          <dgm:resizeHandles val="exact"/>
        </dgm:presLayoutVars>
      </dgm:prSet>
      <dgm:spPr/>
    </dgm:pt>
    <dgm:pt modelId="{B844DAC5-CC2D-4FA0-B1A6-BE31FC10DDE8}" type="pres">
      <dgm:prSet presAssocID="{B23C0A08-53C8-439F-B4D6-097C2D10DCE3}" presName="centerShape" presStyleLbl="node0" presStyleIdx="0" presStyleCnt="1" custScaleX="112749"/>
      <dgm:spPr/>
    </dgm:pt>
    <dgm:pt modelId="{00FC05B0-6C39-49A2-9D49-AFDB4BCB84F0}" type="pres">
      <dgm:prSet presAssocID="{E32968F4-AC92-4860-B2E6-6436D5B1823E}" presName="node" presStyleLbl="node1" presStyleIdx="0" presStyleCnt="5" custScaleX="118251">
        <dgm:presLayoutVars>
          <dgm:bulletEnabled val="1"/>
        </dgm:presLayoutVars>
      </dgm:prSet>
      <dgm:spPr/>
    </dgm:pt>
    <dgm:pt modelId="{E6E72493-8319-48B2-B346-35C1BE6D166B}" type="pres">
      <dgm:prSet presAssocID="{E32968F4-AC92-4860-B2E6-6436D5B1823E}" presName="dummy" presStyleCnt="0"/>
      <dgm:spPr/>
    </dgm:pt>
    <dgm:pt modelId="{0E6A2A76-7B87-42E7-8984-80A06830B616}" type="pres">
      <dgm:prSet presAssocID="{7E74C631-176D-4637-97C8-012015B5949F}" presName="sibTrans" presStyleLbl="sibTrans2D1" presStyleIdx="0" presStyleCnt="5"/>
      <dgm:spPr/>
    </dgm:pt>
    <dgm:pt modelId="{8FE9BD20-1967-4D6D-9230-E1A17D587FE9}" type="pres">
      <dgm:prSet presAssocID="{A51883E5-9F57-4A7F-A34C-04B9D7361536}" presName="node" presStyleLbl="node1" presStyleIdx="1" presStyleCnt="5" custScaleX="138517">
        <dgm:presLayoutVars>
          <dgm:bulletEnabled val="1"/>
        </dgm:presLayoutVars>
      </dgm:prSet>
      <dgm:spPr/>
    </dgm:pt>
    <dgm:pt modelId="{8B8C36A9-1706-4303-B82F-FFA3649278F4}" type="pres">
      <dgm:prSet presAssocID="{A51883E5-9F57-4A7F-A34C-04B9D7361536}" presName="dummy" presStyleCnt="0"/>
      <dgm:spPr/>
    </dgm:pt>
    <dgm:pt modelId="{0EEF3123-3957-420C-87B3-62106CB75E98}" type="pres">
      <dgm:prSet presAssocID="{6C3BED87-1C53-4A73-878F-D9983EF2D47A}" presName="sibTrans" presStyleLbl="sibTrans2D1" presStyleIdx="1" presStyleCnt="5"/>
      <dgm:spPr/>
    </dgm:pt>
    <dgm:pt modelId="{3EE4F6A9-EDBF-4082-AEB8-58712DE0D9CC}" type="pres">
      <dgm:prSet presAssocID="{5B5DB0CC-A344-40AD-8858-2C696F06BDF2}" presName="node" presStyleLbl="node1" presStyleIdx="2" presStyleCnt="5" custScaleX="154144">
        <dgm:presLayoutVars>
          <dgm:bulletEnabled val="1"/>
        </dgm:presLayoutVars>
      </dgm:prSet>
      <dgm:spPr/>
    </dgm:pt>
    <dgm:pt modelId="{2B5EAFA9-D41F-4A61-AE19-0598130EAB75}" type="pres">
      <dgm:prSet presAssocID="{5B5DB0CC-A344-40AD-8858-2C696F06BDF2}" presName="dummy" presStyleCnt="0"/>
      <dgm:spPr/>
    </dgm:pt>
    <dgm:pt modelId="{1DF97557-BB53-4EFA-997C-797635CB9640}" type="pres">
      <dgm:prSet presAssocID="{7080EBE2-431A-40D7-8DC4-DE8404C62700}" presName="sibTrans" presStyleLbl="sibTrans2D1" presStyleIdx="2" presStyleCnt="5"/>
      <dgm:spPr/>
    </dgm:pt>
    <dgm:pt modelId="{5BA11DDC-50DC-4F2C-BE12-69F5BD485FC1}" type="pres">
      <dgm:prSet presAssocID="{585A4304-6BCF-4AAE-96F8-A5FCDD8F6345}" presName="node" presStyleLbl="node1" presStyleIdx="3" presStyleCnt="5" custScaleX="161777">
        <dgm:presLayoutVars>
          <dgm:bulletEnabled val="1"/>
        </dgm:presLayoutVars>
      </dgm:prSet>
      <dgm:spPr/>
    </dgm:pt>
    <dgm:pt modelId="{86D568E4-A9DD-43F9-B42D-3A4D0E97FC66}" type="pres">
      <dgm:prSet presAssocID="{585A4304-6BCF-4AAE-96F8-A5FCDD8F6345}" presName="dummy" presStyleCnt="0"/>
      <dgm:spPr/>
    </dgm:pt>
    <dgm:pt modelId="{1A771009-9CE2-4DCC-98CC-9DB15887D017}" type="pres">
      <dgm:prSet presAssocID="{D0021D34-C492-4577-ABFF-64EDBB0E625F}" presName="sibTrans" presStyleLbl="sibTrans2D1" presStyleIdx="3" presStyleCnt="5"/>
      <dgm:spPr/>
    </dgm:pt>
    <dgm:pt modelId="{FF96705F-0B43-47DC-8956-2FAAAB5C52ED}" type="pres">
      <dgm:prSet presAssocID="{2A2A90C8-126C-46B0-8044-AD2ACDEF790A}" presName="node" presStyleLbl="node1" presStyleIdx="4" presStyleCnt="5" custScaleX="109222">
        <dgm:presLayoutVars>
          <dgm:bulletEnabled val="1"/>
        </dgm:presLayoutVars>
      </dgm:prSet>
      <dgm:spPr/>
    </dgm:pt>
    <dgm:pt modelId="{7C779D5E-548F-4F8D-8B48-34A567A510A9}" type="pres">
      <dgm:prSet presAssocID="{2A2A90C8-126C-46B0-8044-AD2ACDEF790A}" presName="dummy" presStyleCnt="0"/>
      <dgm:spPr/>
    </dgm:pt>
    <dgm:pt modelId="{E2B66F73-1496-4301-B070-428D0CCE428D}" type="pres">
      <dgm:prSet presAssocID="{B72731A4-72B7-4052-A110-E60493B856E7}" presName="sibTrans" presStyleLbl="sibTrans2D1" presStyleIdx="4" presStyleCnt="5"/>
      <dgm:spPr/>
    </dgm:pt>
  </dgm:ptLst>
  <dgm:cxnLst>
    <dgm:cxn modelId="{96E92811-F0B0-49C9-92BB-085A16EC3D92}" srcId="{B23C0A08-53C8-439F-B4D6-097C2D10DCE3}" destId="{2A2A90C8-126C-46B0-8044-AD2ACDEF790A}" srcOrd="4" destOrd="0" parTransId="{4E3C45A9-DD9D-4051-B4A7-BFD42E241228}" sibTransId="{B72731A4-72B7-4052-A110-E60493B856E7}"/>
    <dgm:cxn modelId="{AB76AF19-B8C5-4A02-833F-118D332780DC}" type="presOf" srcId="{A51883E5-9F57-4A7F-A34C-04B9D7361536}" destId="{8FE9BD20-1967-4D6D-9230-E1A17D587FE9}" srcOrd="0" destOrd="0" presId="urn:microsoft.com/office/officeart/2005/8/layout/radial6"/>
    <dgm:cxn modelId="{168A0621-53A2-48ED-8613-DE74D80AEBB8}" srcId="{B23C0A08-53C8-439F-B4D6-097C2D10DCE3}" destId="{E32968F4-AC92-4860-B2E6-6436D5B1823E}" srcOrd="0" destOrd="0" parTransId="{7B7704EE-21C3-4D51-AFCB-BDE93E8CB10C}" sibTransId="{7E74C631-176D-4637-97C8-012015B5949F}"/>
    <dgm:cxn modelId="{89EC1829-31D6-4E71-BA2B-9FAE36924BDE}" type="presOf" srcId="{7080EBE2-431A-40D7-8DC4-DE8404C62700}" destId="{1DF97557-BB53-4EFA-997C-797635CB9640}" srcOrd="0" destOrd="0" presId="urn:microsoft.com/office/officeart/2005/8/layout/radial6"/>
    <dgm:cxn modelId="{E5C5E62D-E5C8-4EF9-95E0-EDA46B903211}" type="presOf" srcId="{585A4304-6BCF-4AAE-96F8-A5FCDD8F6345}" destId="{5BA11DDC-50DC-4F2C-BE12-69F5BD485FC1}" srcOrd="0" destOrd="0" presId="urn:microsoft.com/office/officeart/2005/8/layout/radial6"/>
    <dgm:cxn modelId="{8F5C9733-B253-4BD4-A881-A9ABD2215334}" type="presOf" srcId="{7E74C631-176D-4637-97C8-012015B5949F}" destId="{0E6A2A76-7B87-42E7-8984-80A06830B616}" srcOrd="0" destOrd="0" presId="urn:microsoft.com/office/officeart/2005/8/layout/radial6"/>
    <dgm:cxn modelId="{33605165-F92D-4B30-BD7B-EB317AA909C6}" type="presOf" srcId="{E32968F4-AC92-4860-B2E6-6436D5B1823E}" destId="{00FC05B0-6C39-49A2-9D49-AFDB4BCB84F0}" srcOrd="0" destOrd="0" presId="urn:microsoft.com/office/officeart/2005/8/layout/radial6"/>
    <dgm:cxn modelId="{80FD606E-7C9F-44A4-9D1E-256763282710}" type="presOf" srcId="{B72731A4-72B7-4052-A110-E60493B856E7}" destId="{E2B66F73-1496-4301-B070-428D0CCE428D}" srcOrd="0" destOrd="0" presId="urn:microsoft.com/office/officeart/2005/8/layout/radial6"/>
    <dgm:cxn modelId="{C7A24F51-E267-4FB0-882B-D000AC856CE7}" type="presOf" srcId="{2A2A90C8-126C-46B0-8044-AD2ACDEF790A}" destId="{FF96705F-0B43-47DC-8956-2FAAAB5C52ED}" srcOrd="0" destOrd="0" presId="urn:microsoft.com/office/officeart/2005/8/layout/radial6"/>
    <dgm:cxn modelId="{50BE5858-94B1-4943-A21E-45AAD6EAFB41}" srcId="{B23C0A08-53C8-439F-B4D6-097C2D10DCE3}" destId="{5B5DB0CC-A344-40AD-8858-2C696F06BDF2}" srcOrd="2" destOrd="0" parTransId="{F317BBAA-5588-4098-9DF5-38ECB3D0F6C0}" sibTransId="{7080EBE2-431A-40D7-8DC4-DE8404C62700}"/>
    <dgm:cxn modelId="{599B868E-6EF2-492D-89F1-4AB8D1D70B26}" type="presOf" srcId="{B23C0A08-53C8-439F-B4D6-097C2D10DCE3}" destId="{B844DAC5-CC2D-4FA0-B1A6-BE31FC10DDE8}" srcOrd="0" destOrd="0" presId="urn:microsoft.com/office/officeart/2005/8/layout/radial6"/>
    <dgm:cxn modelId="{842512AB-D06E-4707-B8AE-5F3CD66A5A0F}" srcId="{9D7C1570-4CD1-42C0-BBA1-110250F8B83D}" destId="{B23C0A08-53C8-439F-B4D6-097C2D10DCE3}" srcOrd="0" destOrd="0" parTransId="{A01EDFAE-A54A-4C16-80F4-80C7E7023564}" sibTransId="{0A533A3B-1453-42E8-89CD-8F8FB4823CA9}"/>
    <dgm:cxn modelId="{7D09EAB1-32AD-46FF-A578-C1BB68D32DB4}" srcId="{B23C0A08-53C8-439F-B4D6-097C2D10DCE3}" destId="{585A4304-6BCF-4AAE-96F8-A5FCDD8F6345}" srcOrd="3" destOrd="0" parTransId="{53AD8327-2E83-47C0-AE08-72425EE0A60C}" sibTransId="{D0021D34-C492-4577-ABFF-64EDBB0E625F}"/>
    <dgm:cxn modelId="{77FCA9C9-9D6A-4182-A71D-C47731AF438B}" type="presOf" srcId="{5B5DB0CC-A344-40AD-8858-2C696F06BDF2}" destId="{3EE4F6A9-EDBF-4082-AEB8-58712DE0D9CC}" srcOrd="0" destOrd="0" presId="urn:microsoft.com/office/officeart/2005/8/layout/radial6"/>
    <dgm:cxn modelId="{239A67CE-1FC3-434C-908D-0A3AEDB8BE30}" type="presOf" srcId="{6C3BED87-1C53-4A73-878F-D9983EF2D47A}" destId="{0EEF3123-3957-420C-87B3-62106CB75E98}" srcOrd="0" destOrd="0" presId="urn:microsoft.com/office/officeart/2005/8/layout/radial6"/>
    <dgm:cxn modelId="{8DD8F3D7-BCBB-45B8-8E08-D8591D514BFC}" srcId="{B23C0A08-53C8-439F-B4D6-097C2D10DCE3}" destId="{A51883E5-9F57-4A7F-A34C-04B9D7361536}" srcOrd="1" destOrd="0" parTransId="{8BBD1A6B-67D2-45A5-9543-6EF5B29F8BC8}" sibTransId="{6C3BED87-1C53-4A73-878F-D9983EF2D47A}"/>
    <dgm:cxn modelId="{D281C2DB-0A74-41A8-9B4A-DE7FE2C827DB}" type="presOf" srcId="{D0021D34-C492-4577-ABFF-64EDBB0E625F}" destId="{1A771009-9CE2-4DCC-98CC-9DB15887D017}" srcOrd="0" destOrd="0" presId="urn:microsoft.com/office/officeart/2005/8/layout/radial6"/>
    <dgm:cxn modelId="{A9FDC4E1-42DA-4DA4-9DF0-1F447EE16D5C}" type="presOf" srcId="{9D7C1570-4CD1-42C0-BBA1-110250F8B83D}" destId="{D232DFBF-79A8-471A-9E3C-CCE3C2F8D454}" srcOrd="0" destOrd="0" presId="urn:microsoft.com/office/officeart/2005/8/layout/radial6"/>
    <dgm:cxn modelId="{366251EB-5D70-4385-ABF0-23F7CB57045E}" type="presParOf" srcId="{D232DFBF-79A8-471A-9E3C-CCE3C2F8D454}" destId="{B844DAC5-CC2D-4FA0-B1A6-BE31FC10DDE8}" srcOrd="0" destOrd="0" presId="urn:microsoft.com/office/officeart/2005/8/layout/radial6"/>
    <dgm:cxn modelId="{493F174E-1234-4B24-A3AC-16C9E6045573}" type="presParOf" srcId="{D232DFBF-79A8-471A-9E3C-CCE3C2F8D454}" destId="{00FC05B0-6C39-49A2-9D49-AFDB4BCB84F0}" srcOrd="1" destOrd="0" presId="urn:microsoft.com/office/officeart/2005/8/layout/radial6"/>
    <dgm:cxn modelId="{B6D45E59-F899-49A1-AA53-FE40559A987D}" type="presParOf" srcId="{D232DFBF-79A8-471A-9E3C-CCE3C2F8D454}" destId="{E6E72493-8319-48B2-B346-35C1BE6D166B}" srcOrd="2" destOrd="0" presId="urn:microsoft.com/office/officeart/2005/8/layout/radial6"/>
    <dgm:cxn modelId="{97C23D90-E8CC-4143-9AA1-423E9AA934A7}" type="presParOf" srcId="{D232DFBF-79A8-471A-9E3C-CCE3C2F8D454}" destId="{0E6A2A76-7B87-42E7-8984-80A06830B616}" srcOrd="3" destOrd="0" presId="urn:microsoft.com/office/officeart/2005/8/layout/radial6"/>
    <dgm:cxn modelId="{C3A203DD-4F45-48B9-9ACF-47D57F790E13}" type="presParOf" srcId="{D232DFBF-79A8-471A-9E3C-CCE3C2F8D454}" destId="{8FE9BD20-1967-4D6D-9230-E1A17D587FE9}" srcOrd="4" destOrd="0" presId="urn:microsoft.com/office/officeart/2005/8/layout/radial6"/>
    <dgm:cxn modelId="{C7024270-3344-43EE-8E35-6DBE043FBFA9}" type="presParOf" srcId="{D232DFBF-79A8-471A-9E3C-CCE3C2F8D454}" destId="{8B8C36A9-1706-4303-B82F-FFA3649278F4}" srcOrd="5" destOrd="0" presId="urn:microsoft.com/office/officeart/2005/8/layout/radial6"/>
    <dgm:cxn modelId="{5C96A472-8F30-4FC6-81BF-D759C074BF29}" type="presParOf" srcId="{D232DFBF-79A8-471A-9E3C-CCE3C2F8D454}" destId="{0EEF3123-3957-420C-87B3-62106CB75E98}" srcOrd="6" destOrd="0" presId="urn:microsoft.com/office/officeart/2005/8/layout/radial6"/>
    <dgm:cxn modelId="{BC2B4340-0CFD-452E-AE62-227B545A18FB}" type="presParOf" srcId="{D232DFBF-79A8-471A-9E3C-CCE3C2F8D454}" destId="{3EE4F6A9-EDBF-4082-AEB8-58712DE0D9CC}" srcOrd="7" destOrd="0" presId="urn:microsoft.com/office/officeart/2005/8/layout/radial6"/>
    <dgm:cxn modelId="{386B8DF0-5557-4770-8D4A-5C68FEE31C39}" type="presParOf" srcId="{D232DFBF-79A8-471A-9E3C-CCE3C2F8D454}" destId="{2B5EAFA9-D41F-4A61-AE19-0598130EAB75}" srcOrd="8" destOrd="0" presId="urn:microsoft.com/office/officeart/2005/8/layout/radial6"/>
    <dgm:cxn modelId="{A9410042-D1D0-40A4-B954-2B876B4A6FFD}" type="presParOf" srcId="{D232DFBF-79A8-471A-9E3C-CCE3C2F8D454}" destId="{1DF97557-BB53-4EFA-997C-797635CB9640}" srcOrd="9" destOrd="0" presId="urn:microsoft.com/office/officeart/2005/8/layout/radial6"/>
    <dgm:cxn modelId="{41A264B2-70C2-4516-8DD7-D305C2AC809C}" type="presParOf" srcId="{D232DFBF-79A8-471A-9E3C-CCE3C2F8D454}" destId="{5BA11DDC-50DC-4F2C-BE12-69F5BD485FC1}" srcOrd="10" destOrd="0" presId="urn:microsoft.com/office/officeart/2005/8/layout/radial6"/>
    <dgm:cxn modelId="{812135A1-8C4E-4372-8CFD-C95F4907A2C8}" type="presParOf" srcId="{D232DFBF-79A8-471A-9E3C-CCE3C2F8D454}" destId="{86D568E4-A9DD-43F9-B42D-3A4D0E97FC66}" srcOrd="11" destOrd="0" presId="urn:microsoft.com/office/officeart/2005/8/layout/radial6"/>
    <dgm:cxn modelId="{7E26048B-5439-4BB8-9782-C92ED113DAC0}" type="presParOf" srcId="{D232DFBF-79A8-471A-9E3C-CCE3C2F8D454}" destId="{1A771009-9CE2-4DCC-98CC-9DB15887D017}" srcOrd="12" destOrd="0" presId="urn:microsoft.com/office/officeart/2005/8/layout/radial6"/>
    <dgm:cxn modelId="{8F81EF88-5EBA-480F-83C2-5159327C3A0B}" type="presParOf" srcId="{D232DFBF-79A8-471A-9E3C-CCE3C2F8D454}" destId="{FF96705F-0B43-47DC-8956-2FAAAB5C52ED}" srcOrd="13" destOrd="0" presId="urn:microsoft.com/office/officeart/2005/8/layout/radial6"/>
    <dgm:cxn modelId="{7B93E6E8-6893-4472-B190-7004A5707BC9}" type="presParOf" srcId="{D232DFBF-79A8-471A-9E3C-CCE3C2F8D454}" destId="{7C779D5E-548F-4F8D-8B48-34A567A510A9}" srcOrd="14" destOrd="0" presId="urn:microsoft.com/office/officeart/2005/8/layout/radial6"/>
    <dgm:cxn modelId="{1B4AA6FC-8031-48E8-B4BC-7729C540610A}" type="presParOf" srcId="{D232DFBF-79A8-471A-9E3C-CCE3C2F8D454}" destId="{E2B66F73-1496-4301-B070-428D0CCE428D}" srcOrd="15" destOrd="0" presId="urn:microsoft.com/office/officeart/2005/8/layout/radial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3689C5AE-FB46-4E04-98F1-D360F3F20421}" type="doc">
      <dgm:prSet loTypeId="urn:microsoft.com/office/officeart/2005/8/layout/hierarchy1" loCatId="hierarchy" qsTypeId="urn:microsoft.com/office/officeart/2005/8/quickstyle/simple1" qsCatId="simple" csTypeId="urn:microsoft.com/office/officeart/2005/8/colors/accent1_2" csCatId="accent1" phldr="1"/>
      <dgm:spPr/>
      <dgm:t>
        <a:bodyPr/>
        <a:lstStyle/>
        <a:p>
          <a:endParaRPr lang="de-DE"/>
        </a:p>
      </dgm:t>
    </dgm:pt>
    <dgm:pt modelId="{F2715886-C60C-4B9E-9030-8F45F2163FB8}">
      <dgm:prSet phldrT="[Text]"/>
      <dgm:spPr>
        <a:xfrm>
          <a:off x="4993546" y="784374"/>
          <a:ext cx="1437291" cy="912680"/>
        </a:xfrm>
        <a:prstGeom prst="roundRect">
          <a:avLst>
            <a:gd name="adj" fmla="val 10000"/>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gm:spPr>
      <dgm:t>
        <a:bodyPr/>
        <a:lstStyle/>
        <a:p>
          <a:r>
            <a:rPr lang="de-DE">
              <a:solidFill>
                <a:sysClr val="windowText" lastClr="000000">
                  <a:hueOff val="0"/>
                  <a:satOff val="0"/>
                  <a:lumOff val="0"/>
                  <a:alphaOff val="0"/>
                </a:sysClr>
              </a:solidFill>
              <a:latin typeface="Calibri"/>
              <a:ea typeface="+mn-ea"/>
              <a:cs typeface="+mn-cs"/>
            </a:rPr>
            <a:t>Vorhandene Stukturen</a:t>
          </a:r>
        </a:p>
      </dgm:t>
    </dgm:pt>
    <dgm:pt modelId="{F3DED6BB-0250-4F98-B933-1C5C670B4AC6}" type="parTrans" cxnId="{CBBF9CEA-EC61-48ED-92A1-A6A3077EF9F6}">
      <dgm:prSet/>
      <dgm:spPr/>
      <dgm:t>
        <a:bodyPr/>
        <a:lstStyle/>
        <a:p>
          <a:endParaRPr lang="de-DE"/>
        </a:p>
      </dgm:t>
    </dgm:pt>
    <dgm:pt modelId="{A37A343A-F435-4732-AAF2-CB5E0970BC40}" type="sibTrans" cxnId="{CBBF9CEA-EC61-48ED-92A1-A6A3077EF9F6}">
      <dgm:prSet/>
      <dgm:spPr/>
      <dgm:t>
        <a:bodyPr/>
        <a:lstStyle/>
        <a:p>
          <a:endParaRPr lang="de-DE"/>
        </a:p>
      </dgm:t>
    </dgm:pt>
    <dgm:pt modelId="{2A370F8B-B430-40B4-9B73-2E0F23301C22}">
      <dgm:prSet phldrT="[Text]"/>
      <dgm:spPr>
        <a:xfrm>
          <a:off x="2797683" y="2115066"/>
          <a:ext cx="1437291" cy="912680"/>
        </a:xfrm>
        <a:prstGeom prst="roundRect">
          <a:avLst>
            <a:gd name="adj" fmla="val 10000"/>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gm:spPr>
      <dgm:t>
        <a:bodyPr/>
        <a:lstStyle/>
        <a:p>
          <a:r>
            <a:rPr lang="de-DE">
              <a:solidFill>
                <a:sysClr val="windowText" lastClr="000000">
                  <a:hueOff val="0"/>
                  <a:satOff val="0"/>
                  <a:lumOff val="0"/>
                  <a:alphaOff val="0"/>
                </a:sysClr>
              </a:solidFill>
              <a:latin typeface="Calibri"/>
              <a:ea typeface="+mn-ea"/>
              <a:cs typeface="+mn-cs"/>
            </a:rPr>
            <a:t>Anknüpfungspunkte im Unterricht</a:t>
          </a:r>
        </a:p>
      </dgm:t>
    </dgm:pt>
    <dgm:pt modelId="{E5EE4056-795F-41EF-AC1D-39ED74A18E0B}" type="parTrans" cxnId="{F5EF50D6-8218-4903-9AFB-ABC933DE4AE8}">
      <dgm:prSet/>
      <dgm:spPr>
        <a:xfrm>
          <a:off x="3356630" y="1545340"/>
          <a:ext cx="2195862" cy="418012"/>
        </a:xfrm>
        <a:custGeom>
          <a:avLst/>
          <a:gdLst/>
          <a:ahLst/>
          <a:cxnLst/>
          <a:rect l="0" t="0" r="0" b="0"/>
          <a:pathLst>
            <a:path>
              <a:moveTo>
                <a:pt x="2195862" y="0"/>
              </a:moveTo>
              <a:lnTo>
                <a:pt x="2195862" y="284863"/>
              </a:lnTo>
              <a:lnTo>
                <a:pt x="0" y="284863"/>
              </a:lnTo>
              <a:lnTo>
                <a:pt x="0" y="418012"/>
              </a:lnTo>
            </a:path>
          </a:pathLst>
        </a:custGeom>
        <a:noFill/>
        <a:ln w="25400" cap="flat" cmpd="sng" algn="ctr">
          <a:solidFill>
            <a:srgbClr val="4F81BD">
              <a:shade val="60000"/>
              <a:hueOff val="0"/>
              <a:satOff val="0"/>
              <a:lumOff val="0"/>
              <a:alphaOff val="0"/>
            </a:srgbClr>
          </a:solidFill>
          <a:prstDash val="solid"/>
        </a:ln>
        <a:effectLst/>
      </dgm:spPr>
      <dgm:t>
        <a:bodyPr/>
        <a:lstStyle/>
        <a:p>
          <a:endParaRPr lang="de-DE"/>
        </a:p>
      </dgm:t>
    </dgm:pt>
    <dgm:pt modelId="{D39FB31D-B759-4E68-9C4B-40293A753308}" type="sibTrans" cxnId="{F5EF50D6-8218-4903-9AFB-ABC933DE4AE8}">
      <dgm:prSet/>
      <dgm:spPr/>
      <dgm:t>
        <a:bodyPr/>
        <a:lstStyle/>
        <a:p>
          <a:endParaRPr lang="de-DE"/>
        </a:p>
      </dgm:t>
    </dgm:pt>
    <dgm:pt modelId="{0710F947-77AA-443A-B3C5-8B9B241D217D}">
      <dgm:prSet phldrT="[Text]"/>
      <dgm:spPr>
        <a:xfrm>
          <a:off x="162648" y="3445759"/>
          <a:ext cx="1437291" cy="912680"/>
        </a:xfrm>
        <a:prstGeom prst="roundRect">
          <a:avLst>
            <a:gd name="adj" fmla="val 10000"/>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gm:spPr>
      <dgm:t>
        <a:bodyPr/>
        <a:lstStyle/>
        <a:p>
          <a:r>
            <a:rPr lang="de-DE">
              <a:solidFill>
                <a:sysClr val="windowText" lastClr="000000">
                  <a:hueOff val="0"/>
                  <a:satOff val="0"/>
                  <a:lumOff val="0"/>
                  <a:alphaOff val="0"/>
                </a:sysClr>
              </a:solidFill>
              <a:latin typeface="Calibri"/>
              <a:ea typeface="+mn-ea"/>
              <a:cs typeface="+mn-cs"/>
            </a:rPr>
            <a:t>Bildungspartnerschaft mit der EWS</a:t>
          </a:r>
        </a:p>
      </dgm:t>
    </dgm:pt>
    <dgm:pt modelId="{4EF10EE0-7AC1-44C0-92C8-C7ED06A5B78F}" type="parTrans" cxnId="{704D319C-B273-4039-9D49-A205078230F0}">
      <dgm:prSet/>
      <dgm:spPr>
        <a:xfrm>
          <a:off x="721595" y="2876033"/>
          <a:ext cx="2635034" cy="418012"/>
        </a:xfrm>
        <a:custGeom>
          <a:avLst/>
          <a:gdLst/>
          <a:ahLst/>
          <a:cxnLst/>
          <a:rect l="0" t="0" r="0" b="0"/>
          <a:pathLst>
            <a:path>
              <a:moveTo>
                <a:pt x="2635034" y="0"/>
              </a:moveTo>
              <a:lnTo>
                <a:pt x="2635034" y="284863"/>
              </a:lnTo>
              <a:lnTo>
                <a:pt x="0" y="284863"/>
              </a:lnTo>
              <a:lnTo>
                <a:pt x="0" y="418012"/>
              </a:lnTo>
            </a:path>
          </a:pathLst>
        </a:custGeom>
        <a:noFill/>
        <a:ln w="25400" cap="flat" cmpd="sng" algn="ctr">
          <a:solidFill>
            <a:srgbClr val="4F81BD">
              <a:shade val="80000"/>
              <a:hueOff val="0"/>
              <a:satOff val="0"/>
              <a:lumOff val="0"/>
              <a:alphaOff val="0"/>
            </a:srgbClr>
          </a:solidFill>
          <a:prstDash val="solid"/>
        </a:ln>
        <a:effectLst/>
      </dgm:spPr>
      <dgm:t>
        <a:bodyPr/>
        <a:lstStyle/>
        <a:p>
          <a:endParaRPr lang="de-DE"/>
        </a:p>
      </dgm:t>
    </dgm:pt>
    <dgm:pt modelId="{264B6DE1-2027-4E5B-BB7C-D30B1568E9DA}" type="sibTrans" cxnId="{704D319C-B273-4039-9D49-A205078230F0}">
      <dgm:prSet/>
      <dgm:spPr/>
      <dgm:t>
        <a:bodyPr/>
        <a:lstStyle/>
        <a:p>
          <a:endParaRPr lang="de-DE"/>
        </a:p>
      </dgm:t>
    </dgm:pt>
    <dgm:pt modelId="{9945BA0D-EFCB-41B4-8B39-F985310F0247}">
      <dgm:prSet phldrT="[Text]"/>
      <dgm:spPr>
        <a:xfrm>
          <a:off x="1919338" y="3445759"/>
          <a:ext cx="1437291" cy="912680"/>
        </a:xfrm>
        <a:prstGeom prst="roundRect">
          <a:avLst>
            <a:gd name="adj" fmla="val 10000"/>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gm:spPr>
      <dgm:t>
        <a:bodyPr/>
        <a:lstStyle/>
        <a:p>
          <a:r>
            <a:rPr lang="de-DE">
              <a:solidFill>
                <a:sysClr val="windowText" lastClr="000000">
                  <a:hueOff val="0"/>
                  <a:satOff val="0"/>
                  <a:lumOff val="0"/>
                  <a:alphaOff val="0"/>
                </a:sysClr>
              </a:solidFill>
              <a:latin typeface="Calibri"/>
              <a:ea typeface="+mn-ea"/>
              <a:cs typeface="+mn-cs"/>
            </a:rPr>
            <a:t>English Drama Group</a:t>
          </a:r>
        </a:p>
      </dgm:t>
    </dgm:pt>
    <dgm:pt modelId="{2EAF3B23-08F7-4537-8FA2-79A9950E8584}" type="parTrans" cxnId="{DD49422B-151E-40EC-976E-B950EE04672A}">
      <dgm:prSet/>
      <dgm:spPr>
        <a:xfrm>
          <a:off x="2478285" y="2876033"/>
          <a:ext cx="878344" cy="418012"/>
        </a:xfrm>
        <a:custGeom>
          <a:avLst/>
          <a:gdLst/>
          <a:ahLst/>
          <a:cxnLst/>
          <a:rect l="0" t="0" r="0" b="0"/>
          <a:pathLst>
            <a:path>
              <a:moveTo>
                <a:pt x="878344" y="0"/>
              </a:moveTo>
              <a:lnTo>
                <a:pt x="878344" y="284863"/>
              </a:lnTo>
              <a:lnTo>
                <a:pt x="0" y="284863"/>
              </a:lnTo>
              <a:lnTo>
                <a:pt x="0" y="418012"/>
              </a:lnTo>
            </a:path>
          </a:pathLst>
        </a:custGeom>
        <a:noFill/>
        <a:ln w="25400" cap="flat" cmpd="sng" algn="ctr">
          <a:solidFill>
            <a:srgbClr val="4F81BD">
              <a:shade val="80000"/>
              <a:hueOff val="0"/>
              <a:satOff val="0"/>
              <a:lumOff val="0"/>
              <a:alphaOff val="0"/>
            </a:srgbClr>
          </a:solidFill>
          <a:prstDash val="solid"/>
        </a:ln>
        <a:effectLst/>
      </dgm:spPr>
      <dgm:t>
        <a:bodyPr/>
        <a:lstStyle/>
        <a:p>
          <a:endParaRPr lang="de-DE"/>
        </a:p>
      </dgm:t>
    </dgm:pt>
    <dgm:pt modelId="{733A7749-51A8-4F86-9736-AB461E4D74CD}" type="sibTrans" cxnId="{DD49422B-151E-40EC-976E-B950EE04672A}">
      <dgm:prSet/>
      <dgm:spPr/>
      <dgm:t>
        <a:bodyPr/>
        <a:lstStyle/>
        <a:p>
          <a:endParaRPr lang="de-DE"/>
        </a:p>
      </dgm:t>
    </dgm:pt>
    <dgm:pt modelId="{40C1AE3E-78D9-4D03-A67C-ED6D6A2D134B}">
      <dgm:prSet phldrT="[Text]"/>
      <dgm:spPr>
        <a:xfrm>
          <a:off x="7189408" y="2115066"/>
          <a:ext cx="1437291" cy="912680"/>
        </a:xfrm>
        <a:prstGeom prst="roundRect">
          <a:avLst>
            <a:gd name="adj" fmla="val 10000"/>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gm:spPr>
      <dgm:t>
        <a:bodyPr/>
        <a:lstStyle/>
        <a:p>
          <a:r>
            <a:rPr lang="de-DE">
              <a:solidFill>
                <a:sysClr val="windowText" lastClr="000000">
                  <a:hueOff val="0"/>
                  <a:satOff val="0"/>
                  <a:lumOff val="0"/>
                  <a:alphaOff val="0"/>
                </a:sysClr>
              </a:solidFill>
              <a:latin typeface="Calibri"/>
              <a:ea typeface="+mn-ea"/>
              <a:cs typeface="+mn-cs"/>
            </a:rPr>
            <a:t>Personal</a:t>
          </a:r>
        </a:p>
      </dgm:t>
    </dgm:pt>
    <dgm:pt modelId="{98BD6141-92C2-45D2-8D3B-306F842F020C}" type="parTrans" cxnId="{22AC9FFD-8327-4A42-A0E9-890486DE0A36}">
      <dgm:prSet/>
      <dgm:spPr>
        <a:xfrm>
          <a:off x="5552492" y="1545340"/>
          <a:ext cx="2195862" cy="418012"/>
        </a:xfrm>
        <a:custGeom>
          <a:avLst/>
          <a:gdLst/>
          <a:ahLst/>
          <a:cxnLst/>
          <a:rect l="0" t="0" r="0" b="0"/>
          <a:pathLst>
            <a:path>
              <a:moveTo>
                <a:pt x="0" y="0"/>
              </a:moveTo>
              <a:lnTo>
                <a:pt x="0" y="284863"/>
              </a:lnTo>
              <a:lnTo>
                <a:pt x="2195862" y="284863"/>
              </a:lnTo>
              <a:lnTo>
                <a:pt x="2195862" y="418012"/>
              </a:lnTo>
            </a:path>
          </a:pathLst>
        </a:custGeom>
        <a:noFill/>
        <a:ln w="25400" cap="flat" cmpd="sng" algn="ctr">
          <a:solidFill>
            <a:srgbClr val="4F81BD">
              <a:shade val="60000"/>
              <a:hueOff val="0"/>
              <a:satOff val="0"/>
              <a:lumOff val="0"/>
              <a:alphaOff val="0"/>
            </a:srgbClr>
          </a:solidFill>
          <a:prstDash val="solid"/>
        </a:ln>
        <a:effectLst/>
      </dgm:spPr>
      <dgm:t>
        <a:bodyPr/>
        <a:lstStyle/>
        <a:p>
          <a:endParaRPr lang="de-DE"/>
        </a:p>
      </dgm:t>
    </dgm:pt>
    <dgm:pt modelId="{6402D8E7-99C6-4D55-83DA-6F222A0AFD0D}" type="sibTrans" cxnId="{22AC9FFD-8327-4A42-A0E9-890486DE0A36}">
      <dgm:prSet/>
      <dgm:spPr/>
      <dgm:t>
        <a:bodyPr/>
        <a:lstStyle/>
        <a:p>
          <a:endParaRPr lang="de-DE"/>
        </a:p>
      </dgm:t>
    </dgm:pt>
    <dgm:pt modelId="{2E87B381-8B6D-429F-935A-326B566E87C6}">
      <dgm:prSet phldrT="[Text]"/>
      <dgm:spPr>
        <a:xfrm>
          <a:off x="7189408" y="3445759"/>
          <a:ext cx="1437291" cy="912680"/>
        </a:xfrm>
        <a:prstGeom prst="roundRect">
          <a:avLst>
            <a:gd name="adj" fmla="val 10000"/>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gm:spPr>
      <dgm:t>
        <a:bodyPr/>
        <a:lstStyle/>
        <a:p>
          <a:r>
            <a:rPr lang="de-DE">
              <a:solidFill>
                <a:sysClr val="windowText" lastClr="000000">
                  <a:hueOff val="0"/>
                  <a:satOff val="0"/>
                  <a:lumOff val="0"/>
                  <a:alphaOff val="0"/>
                </a:sysClr>
              </a:solidFill>
              <a:latin typeface="Calibri"/>
              <a:ea typeface="+mn-ea"/>
              <a:cs typeface="+mn-cs"/>
            </a:rPr>
            <a:t>Kooperationen mit anderen Schulen</a:t>
          </a:r>
        </a:p>
      </dgm:t>
    </dgm:pt>
    <dgm:pt modelId="{E0E1D966-7AC9-4F5A-BD1A-C2258D74B19A}" type="parTrans" cxnId="{633F1C18-0D4B-4FD3-B73D-86797FF512D3}">
      <dgm:prSet/>
      <dgm:spPr>
        <a:xfrm>
          <a:off x="7702635" y="2876033"/>
          <a:ext cx="91440" cy="418012"/>
        </a:xfrm>
        <a:custGeom>
          <a:avLst/>
          <a:gdLst/>
          <a:ahLst/>
          <a:cxnLst/>
          <a:rect l="0" t="0" r="0" b="0"/>
          <a:pathLst>
            <a:path>
              <a:moveTo>
                <a:pt x="45720" y="0"/>
              </a:moveTo>
              <a:lnTo>
                <a:pt x="45720" y="418012"/>
              </a:lnTo>
            </a:path>
          </a:pathLst>
        </a:custGeom>
        <a:noFill/>
        <a:ln w="25400" cap="flat" cmpd="sng" algn="ctr">
          <a:solidFill>
            <a:srgbClr val="4F81BD">
              <a:shade val="80000"/>
              <a:hueOff val="0"/>
              <a:satOff val="0"/>
              <a:lumOff val="0"/>
              <a:alphaOff val="0"/>
            </a:srgbClr>
          </a:solidFill>
          <a:prstDash val="solid"/>
        </a:ln>
        <a:effectLst/>
      </dgm:spPr>
      <dgm:t>
        <a:bodyPr/>
        <a:lstStyle/>
        <a:p>
          <a:endParaRPr lang="de-DE"/>
        </a:p>
      </dgm:t>
    </dgm:pt>
    <dgm:pt modelId="{03BB0930-D819-454E-A055-9D64BD56AB12}" type="sibTrans" cxnId="{633F1C18-0D4B-4FD3-B73D-86797FF512D3}">
      <dgm:prSet/>
      <dgm:spPr/>
      <dgm:t>
        <a:bodyPr/>
        <a:lstStyle/>
        <a:p>
          <a:endParaRPr lang="de-DE"/>
        </a:p>
      </dgm:t>
    </dgm:pt>
    <dgm:pt modelId="{D2588DF2-7708-4865-90BB-134C8411E9B1}">
      <dgm:prSet phldrT="[Text]"/>
      <dgm:spPr>
        <a:xfrm>
          <a:off x="3676028" y="3445759"/>
          <a:ext cx="1437291" cy="912680"/>
        </a:xfrm>
        <a:prstGeom prst="roundRect">
          <a:avLst>
            <a:gd name="adj" fmla="val 10000"/>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gm:spPr>
      <dgm:t>
        <a:bodyPr/>
        <a:lstStyle/>
        <a:p>
          <a:r>
            <a:rPr lang="de-DE">
              <a:solidFill>
                <a:sysClr val="windowText" lastClr="000000">
                  <a:hueOff val="0"/>
                  <a:satOff val="0"/>
                  <a:lumOff val="0"/>
                  <a:alphaOff val="0"/>
                </a:sysClr>
              </a:solidFill>
              <a:latin typeface="Calibri"/>
              <a:ea typeface="+mn-ea"/>
              <a:cs typeface="+mn-cs"/>
            </a:rPr>
            <a:t>Londonfahrt Klasse 9</a:t>
          </a:r>
        </a:p>
      </dgm:t>
    </dgm:pt>
    <dgm:pt modelId="{45EEBEFC-83E1-4CE0-9188-7B3F067B995D}" type="parTrans" cxnId="{1F225891-23B9-4F8F-B59D-8013E0B86AA0}">
      <dgm:prSet/>
      <dgm:spPr>
        <a:xfrm>
          <a:off x="3356630" y="2876033"/>
          <a:ext cx="878344" cy="418012"/>
        </a:xfrm>
        <a:custGeom>
          <a:avLst/>
          <a:gdLst/>
          <a:ahLst/>
          <a:cxnLst/>
          <a:rect l="0" t="0" r="0" b="0"/>
          <a:pathLst>
            <a:path>
              <a:moveTo>
                <a:pt x="0" y="0"/>
              </a:moveTo>
              <a:lnTo>
                <a:pt x="0" y="284863"/>
              </a:lnTo>
              <a:lnTo>
                <a:pt x="878344" y="284863"/>
              </a:lnTo>
              <a:lnTo>
                <a:pt x="878344" y="418012"/>
              </a:lnTo>
            </a:path>
          </a:pathLst>
        </a:custGeom>
        <a:noFill/>
        <a:ln w="25400" cap="flat" cmpd="sng" algn="ctr">
          <a:solidFill>
            <a:srgbClr val="4F81BD">
              <a:shade val="80000"/>
              <a:hueOff val="0"/>
              <a:satOff val="0"/>
              <a:lumOff val="0"/>
              <a:alphaOff val="0"/>
            </a:srgbClr>
          </a:solidFill>
          <a:prstDash val="solid"/>
        </a:ln>
        <a:effectLst/>
      </dgm:spPr>
      <dgm:t>
        <a:bodyPr/>
        <a:lstStyle/>
        <a:p>
          <a:endParaRPr lang="de-DE"/>
        </a:p>
      </dgm:t>
    </dgm:pt>
    <dgm:pt modelId="{4E1B87E9-90E9-4518-8626-D6EB24DABF53}" type="sibTrans" cxnId="{1F225891-23B9-4F8F-B59D-8013E0B86AA0}">
      <dgm:prSet/>
      <dgm:spPr/>
      <dgm:t>
        <a:bodyPr/>
        <a:lstStyle/>
        <a:p>
          <a:endParaRPr lang="de-DE"/>
        </a:p>
      </dgm:t>
    </dgm:pt>
    <dgm:pt modelId="{4044D1A0-1E9F-46C2-9DB0-D0468DF2E39C}">
      <dgm:prSet phldrT="[Text]"/>
      <dgm:spPr>
        <a:xfrm>
          <a:off x="5432718" y="3445759"/>
          <a:ext cx="1437291" cy="912680"/>
        </a:xfrm>
        <a:prstGeom prst="roundRect">
          <a:avLst>
            <a:gd name="adj" fmla="val 10000"/>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gm:spPr>
      <dgm:t>
        <a:bodyPr/>
        <a:lstStyle/>
        <a:p>
          <a:r>
            <a:rPr lang="de-DE">
              <a:solidFill>
                <a:sysClr val="windowText" lastClr="000000">
                  <a:hueOff val="0"/>
                  <a:satOff val="0"/>
                  <a:lumOff val="0"/>
                  <a:alphaOff val="0"/>
                </a:sysClr>
              </a:solidFill>
              <a:latin typeface="Calibri"/>
              <a:ea typeface="+mn-ea"/>
              <a:cs typeface="+mn-cs"/>
            </a:rPr>
            <a:t>The Big Challenge</a:t>
          </a:r>
        </a:p>
      </dgm:t>
    </dgm:pt>
    <dgm:pt modelId="{3A976E9F-A68C-4F54-B50F-46FD10EF6AF0}" type="parTrans" cxnId="{7C9C03B0-C99D-4127-AFAF-9D4DE982FD31}">
      <dgm:prSet/>
      <dgm:spPr>
        <a:xfrm>
          <a:off x="3356630" y="2876033"/>
          <a:ext cx="2635034" cy="418012"/>
        </a:xfrm>
        <a:custGeom>
          <a:avLst/>
          <a:gdLst/>
          <a:ahLst/>
          <a:cxnLst/>
          <a:rect l="0" t="0" r="0" b="0"/>
          <a:pathLst>
            <a:path>
              <a:moveTo>
                <a:pt x="0" y="0"/>
              </a:moveTo>
              <a:lnTo>
                <a:pt x="0" y="284863"/>
              </a:lnTo>
              <a:lnTo>
                <a:pt x="2635034" y="284863"/>
              </a:lnTo>
              <a:lnTo>
                <a:pt x="2635034" y="418012"/>
              </a:lnTo>
            </a:path>
          </a:pathLst>
        </a:custGeom>
        <a:noFill/>
        <a:ln w="25400" cap="flat" cmpd="sng" algn="ctr">
          <a:solidFill>
            <a:srgbClr val="4F81BD">
              <a:shade val="80000"/>
              <a:hueOff val="0"/>
              <a:satOff val="0"/>
              <a:lumOff val="0"/>
              <a:alphaOff val="0"/>
            </a:srgbClr>
          </a:solidFill>
          <a:prstDash val="solid"/>
        </a:ln>
        <a:effectLst/>
      </dgm:spPr>
      <dgm:t>
        <a:bodyPr/>
        <a:lstStyle/>
        <a:p>
          <a:endParaRPr lang="de-DE"/>
        </a:p>
      </dgm:t>
    </dgm:pt>
    <dgm:pt modelId="{1B4566B1-797C-46D8-8B8D-24ADE7B9B789}" type="sibTrans" cxnId="{7C9C03B0-C99D-4127-AFAF-9D4DE982FD31}">
      <dgm:prSet/>
      <dgm:spPr/>
      <dgm:t>
        <a:bodyPr/>
        <a:lstStyle/>
        <a:p>
          <a:endParaRPr lang="de-DE"/>
        </a:p>
      </dgm:t>
    </dgm:pt>
    <dgm:pt modelId="{6C9F59A3-67EA-4BE1-88B9-10C4D809A9F7}" type="pres">
      <dgm:prSet presAssocID="{3689C5AE-FB46-4E04-98F1-D360F3F20421}" presName="hierChild1" presStyleCnt="0">
        <dgm:presLayoutVars>
          <dgm:chPref val="1"/>
          <dgm:dir/>
          <dgm:animOne val="branch"/>
          <dgm:animLvl val="lvl"/>
          <dgm:resizeHandles/>
        </dgm:presLayoutVars>
      </dgm:prSet>
      <dgm:spPr/>
    </dgm:pt>
    <dgm:pt modelId="{87FF6716-D186-494E-9CB8-92B962E5578D}" type="pres">
      <dgm:prSet presAssocID="{F2715886-C60C-4B9E-9030-8F45F2163FB8}" presName="hierRoot1" presStyleCnt="0"/>
      <dgm:spPr/>
    </dgm:pt>
    <dgm:pt modelId="{3E5805C9-9814-4621-8C5A-D20133884D35}" type="pres">
      <dgm:prSet presAssocID="{F2715886-C60C-4B9E-9030-8F45F2163FB8}" presName="composite" presStyleCnt="0"/>
      <dgm:spPr/>
    </dgm:pt>
    <dgm:pt modelId="{8D7295E0-A1FB-4868-904C-5F804CAF4C5B}" type="pres">
      <dgm:prSet presAssocID="{F2715886-C60C-4B9E-9030-8F45F2163FB8}" presName="background" presStyleLbl="node0" presStyleIdx="0" presStyleCnt="1"/>
      <dgm:spPr>
        <a:xfrm>
          <a:off x="4833847" y="632660"/>
          <a:ext cx="1437291" cy="912680"/>
        </a:xfrm>
        <a:prstGeom prst="roundRect">
          <a:avLst>
            <a:gd name="adj" fmla="val 1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pt>
    <dgm:pt modelId="{0DD28FBB-D1BA-47AC-A366-C73B98294090}" type="pres">
      <dgm:prSet presAssocID="{F2715886-C60C-4B9E-9030-8F45F2163FB8}" presName="text" presStyleLbl="fgAcc0" presStyleIdx="0" presStyleCnt="1">
        <dgm:presLayoutVars>
          <dgm:chPref val="3"/>
        </dgm:presLayoutVars>
      </dgm:prSet>
      <dgm:spPr/>
    </dgm:pt>
    <dgm:pt modelId="{ED7A4977-15B7-4CD4-909C-9C2763724CC5}" type="pres">
      <dgm:prSet presAssocID="{F2715886-C60C-4B9E-9030-8F45F2163FB8}" presName="hierChild2" presStyleCnt="0"/>
      <dgm:spPr/>
    </dgm:pt>
    <dgm:pt modelId="{F3366566-6058-4884-9F45-F3C692BF29D1}" type="pres">
      <dgm:prSet presAssocID="{E5EE4056-795F-41EF-AC1D-39ED74A18E0B}" presName="Name10" presStyleLbl="parChTrans1D2" presStyleIdx="0" presStyleCnt="2"/>
      <dgm:spPr/>
    </dgm:pt>
    <dgm:pt modelId="{62F81BC1-80B2-406D-BD8C-61ADC72B9467}" type="pres">
      <dgm:prSet presAssocID="{2A370F8B-B430-40B4-9B73-2E0F23301C22}" presName="hierRoot2" presStyleCnt="0"/>
      <dgm:spPr/>
    </dgm:pt>
    <dgm:pt modelId="{8FABB050-61BF-4F7D-8919-0319BDE3227C}" type="pres">
      <dgm:prSet presAssocID="{2A370F8B-B430-40B4-9B73-2E0F23301C22}" presName="composite2" presStyleCnt="0"/>
      <dgm:spPr/>
    </dgm:pt>
    <dgm:pt modelId="{5C62939B-5A62-497A-B15C-54FBCDFECA45}" type="pres">
      <dgm:prSet presAssocID="{2A370F8B-B430-40B4-9B73-2E0F23301C22}" presName="background2" presStyleLbl="node2" presStyleIdx="0" presStyleCnt="2"/>
      <dgm:spPr>
        <a:xfrm>
          <a:off x="2637984" y="1963352"/>
          <a:ext cx="1437291" cy="912680"/>
        </a:xfrm>
        <a:prstGeom prst="roundRect">
          <a:avLst>
            <a:gd name="adj" fmla="val 1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pt>
    <dgm:pt modelId="{FC4F57B9-F17B-473A-A78B-B85874FB01CE}" type="pres">
      <dgm:prSet presAssocID="{2A370F8B-B430-40B4-9B73-2E0F23301C22}" presName="text2" presStyleLbl="fgAcc2" presStyleIdx="0" presStyleCnt="2">
        <dgm:presLayoutVars>
          <dgm:chPref val="3"/>
        </dgm:presLayoutVars>
      </dgm:prSet>
      <dgm:spPr/>
    </dgm:pt>
    <dgm:pt modelId="{BE5AB2A5-0B7A-4BEB-9024-DE99D938D8E2}" type="pres">
      <dgm:prSet presAssocID="{2A370F8B-B430-40B4-9B73-2E0F23301C22}" presName="hierChild3" presStyleCnt="0"/>
      <dgm:spPr/>
    </dgm:pt>
    <dgm:pt modelId="{8AB410A4-83EB-4344-979D-9056EB5B3B72}" type="pres">
      <dgm:prSet presAssocID="{4EF10EE0-7AC1-44C0-92C8-C7ED06A5B78F}" presName="Name17" presStyleLbl="parChTrans1D3" presStyleIdx="0" presStyleCnt="5"/>
      <dgm:spPr/>
    </dgm:pt>
    <dgm:pt modelId="{8EFDB5E9-4574-46DF-B134-0BF521F46328}" type="pres">
      <dgm:prSet presAssocID="{0710F947-77AA-443A-B3C5-8B9B241D217D}" presName="hierRoot3" presStyleCnt="0"/>
      <dgm:spPr/>
    </dgm:pt>
    <dgm:pt modelId="{DB1FF0C6-99E6-4BBC-A717-9B7D981BAA1C}" type="pres">
      <dgm:prSet presAssocID="{0710F947-77AA-443A-B3C5-8B9B241D217D}" presName="composite3" presStyleCnt="0"/>
      <dgm:spPr/>
    </dgm:pt>
    <dgm:pt modelId="{D3D7385D-15FF-4D39-AC86-9E84F7CF70EB}" type="pres">
      <dgm:prSet presAssocID="{0710F947-77AA-443A-B3C5-8B9B241D217D}" presName="background3" presStyleLbl="node3" presStyleIdx="0" presStyleCnt="5"/>
      <dgm:spPr>
        <a:xfrm>
          <a:off x="2949" y="3294045"/>
          <a:ext cx="1437291" cy="912680"/>
        </a:xfrm>
        <a:prstGeom prst="roundRect">
          <a:avLst>
            <a:gd name="adj" fmla="val 1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pt>
    <dgm:pt modelId="{F4662A4F-63EE-48DD-AFD8-AA7E8861600D}" type="pres">
      <dgm:prSet presAssocID="{0710F947-77AA-443A-B3C5-8B9B241D217D}" presName="text3" presStyleLbl="fgAcc3" presStyleIdx="0" presStyleCnt="5">
        <dgm:presLayoutVars>
          <dgm:chPref val="3"/>
        </dgm:presLayoutVars>
      </dgm:prSet>
      <dgm:spPr/>
    </dgm:pt>
    <dgm:pt modelId="{AE8AC546-CA26-4975-8A25-AC462BB78916}" type="pres">
      <dgm:prSet presAssocID="{0710F947-77AA-443A-B3C5-8B9B241D217D}" presName="hierChild4" presStyleCnt="0"/>
      <dgm:spPr/>
    </dgm:pt>
    <dgm:pt modelId="{768A681A-CA60-49FA-8E24-B68EB9E20CEF}" type="pres">
      <dgm:prSet presAssocID="{2EAF3B23-08F7-4537-8FA2-79A9950E8584}" presName="Name17" presStyleLbl="parChTrans1D3" presStyleIdx="1" presStyleCnt="5"/>
      <dgm:spPr/>
    </dgm:pt>
    <dgm:pt modelId="{31DEC80A-D8A1-4094-82D9-F220B9B4E487}" type="pres">
      <dgm:prSet presAssocID="{9945BA0D-EFCB-41B4-8B39-F985310F0247}" presName="hierRoot3" presStyleCnt="0"/>
      <dgm:spPr/>
    </dgm:pt>
    <dgm:pt modelId="{D94817DF-F51E-4DFB-85CE-0BDB9D07C962}" type="pres">
      <dgm:prSet presAssocID="{9945BA0D-EFCB-41B4-8B39-F985310F0247}" presName="composite3" presStyleCnt="0"/>
      <dgm:spPr/>
    </dgm:pt>
    <dgm:pt modelId="{5661431C-C466-4FEA-865D-1312A3620FA6}" type="pres">
      <dgm:prSet presAssocID="{9945BA0D-EFCB-41B4-8B39-F985310F0247}" presName="background3" presStyleLbl="node3" presStyleIdx="1" presStyleCnt="5"/>
      <dgm:spPr>
        <a:xfrm>
          <a:off x="1759639" y="3294045"/>
          <a:ext cx="1437291" cy="912680"/>
        </a:xfrm>
        <a:prstGeom prst="roundRect">
          <a:avLst>
            <a:gd name="adj" fmla="val 1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pt>
    <dgm:pt modelId="{EA89143A-B99A-43C8-876B-E14D032DD345}" type="pres">
      <dgm:prSet presAssocID="{9945BA0D-EFCB-41B4-8B39-F985310F0247}" presName="text3" presStyleLbl="fgAcc3" presStyleIdx="1" presStyleCnt="5">
        <dgm:presLayoutVars>
          <dgm:chPref val="3"/>
        </dgm:presLayoutVars>
      </dgm:prSet>
      <dgm:spPr/>
    </dgm:pt>
    <dgm:pt modelId="{C4C9932D-58D9-47F5-8FC1-E1810CF9D67E}" type="pres">
      <dgm:prSet presAssocID="{9945BA0D-EFCB-41B4-8B39-F985310F0247}" presName="hierChild4" presStyleCnt="0"/>
      <dgm:spPr/>
    </dgm:pt>
    <dgm:pt modelId="{D98C8B58-077C-42B0-9850-1BF2205C594F}" type="pres">
      <dgm:prSet presAssocID="{45EEBEFC-83E1-4CE0-9188-7B3F067B995D}" presName="Name17" presStyleLbl="parChTrans1D3" presStyleIdx="2" presStyleCnt="5"/>
      <dgm:spPr/>
    </dgm:pt>
    <dgm:pt modelId="{61E6DACB-34B9-4D9D-A810-D81A06787253}" type="pres">
      <dgm:prSet presAssocID="{D2588DF2-7708-4865-90BB-134C8411E9B1}" presName="hierRoot3" presStyleCnt="0"/>
      <dgm:spPr/>
    </dgm:pt>
    <dgm:pt modelId="{C253BEB2-0477-4C14-A136-04A9CE8CB272}" type="pres">
      <dgm:prSet presAssocID="{D2588DF2-7708-4865-90BB-134C8411E9B1}" presName="composite3" presStyleCnt="0"/>
      <dgm:spPr/>
    </dgm:pt>
    <dgm:pt modelId="{ED453E33-6922-4376-80A3-46362541B8A2}" type="pres">
      <dgm:prSet presAssocID="{D2588DF2-7708-4865-90BB-134C8411E9B1}" presName="background3" presStyleLbl="node3" presStyleIdx="2" presStyleCnt="5"/>
      <dgm:spPr>
        <a:xfrm>
          <a:off x="3516329" y="3294045"/>
          <a:ext cx="1437291" cy="912680"/>
        </a:xfrm>
        <a:prstGeom prst="roundRect">
          <a:avLst>
            <a:gd name="adj" fmla="val 1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pt>
    <dgm:pt modelId="{4DF48A28-615F-42CF-A6F4-454FF57B873E}" type="pres">
      <dgm:prSet presAssocID="{D2588DF2-7708-4865-90BB-134C8411E9B1}" presName="text3" presStyleLbl="fgAcc3" presStyleIdx="2" presStyleCnt="5">
        <dgm:presLayoutVars>
          <dgm:chPref val="3"/>
        </dgm:presLayoutVars>
      </dgm:prSet>
      <dgm:spPr/>
    </dgm:pt>
    <dgm:pt modelId="{1D3BE67D-1FB8-43A0-BE2B-8EECE7C86743}" type="pres">
      <dgm:prSet presAssocID="{D2588DF2-7708-4865-90BB-134C8411E9B1}" presName="hierChild4" presStyleCnt="0"/>
      <dgm:spPr/>
    </dgm:pt>
    <dgm:pt modelId="{3184122B-7958-409B-B817-15EFBE423D7B}" type="pres">
      <dgm:prSet presAssocID="{3A976E9F-A68C-4F54-B50F-46FD10EF6AF0}" presName="Name17" presStyleLbl="parChTrans1D3" presStyleIdx="3" presStyleCnt="5"/>
      <dgm:spPr/>
    </dgm:pt>
    <dgm:pt modelId="{B8B03236-BFEE-4799-B2EF-00332E485C49}" type="pres">
      <dgm:prSet presAssocID="{4044D1A0-1E9F-46C2-9DB0-D0468DF2E39C}" presName="hierRoot3" presStyleCnt="0"/>
      <dgm:spPr/>
    </dgm:pt>
    <dgm:pt modelId="{FF06685E-19D9-4800-9BEF-2FF96E80535A}" type="pres">
      <dgm:prSet presAssocID="{4044D1A0-1E9F-46C2-9DB0-D0468DF2E39C}" presName="composite3" presStyleCnt="0"/>
      <dgm:spPr/>
    </dgm:pt>
    <dgm:pt modelId="{72374069-B888-4F46-AE18-5A9119B2A2AB}" type="pres">
      <dgm:prSet presAssocID="{4044D1A0-1E9F-46C2-9DB0-D0468DF2E39C}" presName="background3" presStyleLbl="node3" presStyleIdx="3" presStyleCnt="5"/>
      <dgm:spPr>
        <a:xfrm>
          <a:off x="5273019" y="3294045"/>
          <a:ext cx="1437291" cy="912680"/>
        </a:xfrm>
        <a:prstGeom prst="roundRect">
          <a:avLst>
            <a:gd name="adj" fmla="val 1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pt>
    <dgm:pt modelId="{58117811-9BCF-49D8-B955-BE7B5B3BB638}" type="pres">
      <dgm:prSet presAssocID="{4044D1A0-1E9F-46C2-9DB0-D0468DF2E39C}" presName="text3" presStyleLbl="fgAcc3" presStyleIdx="3" presStyleCnt="5">
        <dgm:presLayoutVars>
          <dgm:chPref val="3"/>
        </dgm:presLayoutVars>
      </dgm:prSet>
      <dgm:spPr/>
    </dgm:pt>
    <dgm:pt modelId="{29D6DC83-9482-4DB6-81DA-A18261CEA345}" type="pres">
      <dgm:prSet presAssocID="{4044D1A0-1E9F-46C2-9DB0-D0468DF2E39C}" presName="hierChild4" presStyleCnt="0"/>
      <dgm:spPr/>
    </dgm:pt>
    <dgm:pt modelId="{FC305FBC-B416-4E6A-9D2A-2391681D3989}" type="pres">
      <dgm:prSet presAssocID="{98BD6141-92C2-45D2-8D3B-306F842F020C}" presName="Name10" presStyleLbl="parChTrans1D2" presStyleIdx="1" presStyleCnt="2"/>
      <dgm:spPr/>
    </dgm:pt>
    <dgm:pt modelId="{E11C1CA1-2970-4982-A187-6CAF5D8BF8DB}" type="pres">
      <dgm:prSet presAssocID="{40C1AE3E-78D9-4D03-A67C-ED6D6A2D134B}" presName="hierRoot2" presStyleCnt="0"/>
      <dgm:spPr/>
    </dgm:pt>
    <dgm:pt modelId="{F61B8B6F-1A5D-4ECB-94E6-A8B8040DEB10}" type="pres">
      <dgm:prSet presAssocID="{40C1AE3E-78D9-4D03-A67C-ED6D6A2D134B}" presName="composite2" presStyleCnt="0"/>
      <dgm:spPr/>
    </dgm:pt>
    <dgm:pt modelId="{1DEEE508-492B-459E-9EF5-9C8DBC1F58C4}" type="pres">
      <dgm:prSet presAssocID="{40C1AE3E-78D9-4D03-A67C-ED6D6A2D134B}" presName="background2" presStyleLbl="node2" presStyleIdx="1" presStyleCnt="2"/>
      <dgm:spPr>
        <a:xfrm>
          <a:off x="7029709" y="1963352"/>
          <a:ext cx="1437291" cy="912680"/>
        </a:xfrm>
        <a:prstGeom prst="roundRect">
          <a:avLst>
            <a:gd name="adj" fmla="val 1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pt>
    <dgm:pt modelId="{86A76470-A7F2-4017-B1BE-AF3B4B70F59C}" type="pres">
      <dgm:prSet presAssocID="{40C1AE3E-78D9-4D03-A67C-ED6D6A2D134B}" presName="text2" presStyleLbl="fgAcc2" presStyleIdx="1" presStyleCnt="2">
        <dgm:presLayoutVars>
          <dgm:chPref val="3"/>
        </dgm:presLayoutVars>
      </dgm:prSet>
      <dgm:spPr/>
    </dgm:pt>
    <dgm:pt modelId="{1C738D2A-BEEB-43D2-8B79-79C4A058DBCD}" type="pres">
      <dgm:prSet presAssocID="{40C1AE3E-78D9-4D03-A67C-ED6D6A2D134B}" presName="hierChild3" presStyleCnt="0"/>
      <dgm:spPr/>
    </dgm:pt>
    <dgm:pt modelId="{E180AB5D-8340-4309-8BC5-07A5BD9A9E84}" type="pres">
      <dgm:prSet presAssocID="{E0E1D966-7AC9-4F5A-BD1A-C2258D74B19A}" presName="Name17" presStyleLbl="parChTrans1D3" presStyleIdx="4" presStyleCnt="5"/>
      <dgm:spPr/>
    </dgm:pt>
    <dgm:pt modelId="{CEC58133-46E1-413E-9D60-0477043A9B2D}" type="pres">
      <dgm:prSet presAssocID="{2E87B381-8B6D-429F-935A-326B566E87C6}" presName="hierRoot3" presStyleCnt="0"/>
      <dgm:spPr/>
    </dgm:pt>
    <dgm:pt modelId="{71568492-CD74-4EF2-9B8C-B6F14AC2E2E6}" type="pres">
      <dgm:prSet presAssocID="{2E87B381-8B6D-429F-935A-326B566E87C6}" presName="composite3" presStyleCnt="0"/>
      <dgm:spPr/>
    </dgm:pt>
    <dgm:pt modelId="{4511DF47-BC6E-4B6E-B7C5-DD62EC0C80C9}" type="pres">
      <dgm:prSet presAssocID="{2E87B381-8B6D-429F-935A-326B566E87C6}" presName="background3" presStyleLbl="node3" presStyleIdx="4" presStyleCnt="5"/>
      <dgm:spPr>
        <a:xfrm>
          <a:off x="7029709" y="3294045"/>
          <a:ext cx="1437291" cy="912680"/>
        </a:xfrm>
        <a:prstGeom prst="roundRect">
          <a:avLst>
            <a:gd name="adj" fmla="val 1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pt>
    <dgm:pt modelId="{00FB919C-B182-461B-A7A2-BEC63957BD7D}" type="pres">
      <dgm:prSet presAssocID="{2E87B381-8B6D-429F-935A-326B566E87C6}" presName="text3" presStyleLbl="fgAcc3" presStyleIdx="4" presStyleCnt="5">
        <dgm:presLayoutVars>
          <dgm:chPref val="3"/>
        </dgm:presLayoutVars>
      </dgm:prSet>
      <dgm:spPr/>
    </dgm:pt>
    <dgm:pt modelId="{C94F5CA4-5852-4646-93EC-ECEE0B6DFB8F}" type="pres">
      <dgm:prSet presAssocID="{2E87B381-8B6D-429F-935A-326B566E87C6}" presName="hierChild4" presStyleCnt="0"/>
      <dgm:spPr/>
    </dgm:pt>
  </dgm:ptLst>
  <dgm:cxnLst>
    <dgm:cxn modelId="{52EB3A04-6162-48A0-A75A-A452680077E3}" type="presOf" srcId="{40C1AE3E-78D9-4D03-A67C-ED6D6A2D134B}" destId="{86A76470-A7F2-4017-B1BE-AF3B4B70F59C}" srcOrd="0" destOrd="0" presId="urn:microsoft.com/office/officeart/2005/8/layout/hierarchy1"/>
    <dgm:cxn modelId="{40AC8F0F-991F-4020-915D-1960F4361F47}" type="presOf" srcId="{9945BA0D-EFCB-41B4-8B39-F985310F0247}" destId="{EA89143A-B99A-43C8-876B-E14D032DD345}" srcOrd="0" destOrd="0" presId="urn:microsoft.com/office/officeart/2005/8/layout/hierarchy1"/>
    <dgm:cxn modelId="{BC34EF17-3D1C-4115-AD0A-328B39274CBB}" type="presOf" srcId="{E0E1D966-7AC9-4F5A-BD1A-C2258D74B19A}" destId="{E180AB5D-8340-4309-8BC5-07A5BD9A9E84}" srcOrd="0" destOrd="0" presId="urn:microsoft.com/office/officeart/2005/8/layout/hierarchy1"/>
    <dgm:cxn modelId="{633F1C18-0D4B-4FD3-B73D-86797FF512D3}" srcId="{40C1AE3E-78D9-4D03-A67C-ED6D6A2D134B}" destId="{2E87B381-8B6D-429F-935A-326B566E87C6}" srcOrd="0" destOrd="0" parTransId="{E0E1D966-7AC9-4F5A-BD1A-C2258D74B19A}" sibTransId="{03BB0930-D819-454E-A055-9D64BD56AB12}"/>
    <dgm:cxn modelId="{1B11101A-4C62-4DFC-A18B-324AC390DFD7}" type="presOf" srcId="{3689C5AE-FB46-4E04-98F1-D360F3F20421}" destId="{6C9F59A3-67EA-4BE1-88B9-10C4D809A9F7}" srcOrd="0" destOrd="0" presId="urn:microsoft.com/office/officeart/2005/8/layout/hierarchy1"/>
    <dgm:cxn modelId="{DD49422B-151E-40EC-976E-B950EE04672A}" srcId="{2A370F8B-B430-40B4-9B73-2E0F23301C22}" destId="{9945BA0D-EFCB-41B4-8B39-F985310F0247}" srcOrd="1" destOrd="0" parTransId="{2EAF3B23-08F7-4537-8FA2-79A9950E8584}" sibTransId="{733A7749-51A8-4F86-9736-AB461E4D74CD}"/>
    <dgm:cxn modelId="{3087022D-4BAE-4607-85DB-286720567AA0}" type="presOf" srcId="{3A976E9F-A68C-4F54-B50F-46FD10EF6AF0}" destId="{3184122B-7958-409B-B817-15EFBE423D7B}" srcOrd="0" destOrd="0" presId="urn:microsoft.com/office/officeart/2005/8/layout/hierarchy1"/>
    <dgm:cxn modelId="{D6D3A232-7F97-4BBE-AB06-B6197BFC4002}" type="presOf" srcId="{0710F947-77AA-443A-B3C5-8B9B241D217D}" destId="{F4662A4F-63EE-48DD-AFD8-AA7E8861600D}" srcOrd="0" destOrd="0" presId="urn:microsoft.com/office/officeart/2005/8/layout/hierarchy1"/>
    <dgm:cxn modelId="{28DF9B5C-5AEE-46C1-9DE6-0B4EBE65B516}" type="presOf" srcId="{F2715886-C60C-4B9E-9030-8F45F2163FB8}" destId="{0DD28FBB-D1BA-47AC-A366-C73B98294090}" srcOrd="0" destOrd="0" presId="urn:microsoft.com/office/officeart/2005/8/layout/hierarchy1"/>
    <dgm:cxn modelId="{B2559E46-8B37-468F-9521-787652F451B4}" type="presOf" srcId="{45EEBEFC-83E1-4CE0-9188-7B3F067B995D}" destId="{D98C8B58-077C-42B0-9850-1BF2205C594F}" srcOrd="0" destOrd="0" presId="urn:microsoft.com/office/officeart/2005/8/layout/hierarchy1"/>
    <dgm:cxn modelId="{FCFA866A-7790-4F10-9F24-9839A67821FB}" type="presOf" srcId="{E5EE4056-795F-41EF-AC1D-39ED74A18E0B}" destId="{F3366566-6058-4884-9F45-F3C692BF29D1}" srcOrd="0" destOrd="0" presId="urn:microsoft.com/office/officeart/2005/8/layout/hierarchy1"/>
    <dgm:cxn modelId="{F6EB5F76-100D-4C37-BFD3-F47135B6147E}" type="presOf" srcId="{D2588DF2-7708-4865-90BB-134C8411E9B1}" destId="{4DF48A28-615F-42CF-A6F4-454FF57B873E}" srcOrd="0" destOrd="0" presId="urn:microsoft.com/office/officeart/2005/8/layout/hierarchy1"/>
    <dgm:cxn modelId="{63B74790-D782-470A-84F2-B65729DD69A4}" type="presOf" srcId="{4EF10EE0-7AC1-44C0-92C8-C7ED06A5B78F}" destId="{8AB410A4-83EB-4344-979D-9056EB5B3B72}" srcOrd="0" destOrd="0" presId="urn:microsoft.com/office/officeart/2005/8/layout/hierarchy1"/>
    <dgm:cxn modelId="{1F225891-23B9-4F8F-B59D-8013E0B86AA0}" srcId="{2A370F8B-B430-40B4-9B73-2E0F23301C22}" destId="{D2588DF2-7708-4865-90BB-134C8411E9B1}" srcOrd="2" destOrd="0" parTransId="{45EEBEFC-83E1-4CE0-9188-7B3F067B995D}" sibTransId="{4E1B87E9-90E9-4518-8626-D6EB24DABF53}"/>
    <dgm:cxn modelId="{704D319C-B273-4039-9D49-A205078230F0}" srcId="{2A370F8B-B430-40B4-9B73-2E0F23301C22}" destId="{0710F947-77AA-443A-B3C5-8B9B241D217D}" srcOrd="0" destOrd="0" parTransId="{4EF10EE0-7AC1-44C0-92C8-C7ED06A5B78F}" sibTransId="{264B6DE1-2027-4E5B-BB7C-D30B1568E9DA}"/>
    <dgm:cxn modelId="{0F70809F-2CB0-4185-ADDF-D4DE4E18CB29}" type="presOf" srcId="{2A370F8B-B430-40B4-9B73-2E0F23301C22}" destId="{FC4F57B9-F17B-473A-A78B-B85874FB01CE}" srcOrd="0" destOrd="0" presId="urn:microsoft.com/office/officeart/2005/8/layout/hierarchy1"/>
    <dgm:cxn modelId="{276462A5-16ED-4184-854B-18C7129320BF}" type="presOf" srcId="{2EAF3B23-08F7-4537-8FA2-79A9950E8584}" destId="{768A681A-CA60-49FA-8E24-B68EB9E20CEF}" srcOrd="0" destOrd="0" presId="urn:microsoft.com/office/officeart/2005/8/layout/hierarchy1"/>
    <dgm:cxn modelId="{7C9C03B0-C99D-4127-AFAF-9D4DE982FD31}" srcId="{2A370F8B-B430-40B4-9B73-2E0F23301C22}" destId="{4044D1A0-1E9F-46C2-9DB0-D0468DF2E39C}" srcOrd="3" destOrd="0" parTransId="{3A976E9F-A68C-4F54-B50F-46FD10EF6AF0}" sibTransId="{1B4566B1-797C-46D8-8B8D-24ADE7B9B789}"/>
    <dgm:cxn modelId="{8FCD12BB-0482-4C8F-9FC8-4C2F570BB4B9}" type="presOf" srcId="{2E87B381-8B6D-429F-935A-326B566E87C6}" destId="{00FB919C-B182-461B-A7A2-BEC63957BD7D}" srcOrd="0" destOrd="0" presId="urn:microsoft.com/office/officeart/2005/8/layout/hierarchy1"/>
    <dgm:cxn modelId="{F5EF50D6-8218-4903-9AFB-ABC933DE4AE8}" srcId="{F2715886-C60C-4B9E-9030-8F45F2163FB8}" destId="{2A370F8B-B430-40B4-9B73-2E0F23301C22}" srcOrd="0" destOrd="0" parTransId="{E5EE4056-795F-41EF-AC1D-39ED74A18E0B}" sibTransId="{D39FB31D-B759-4E68-9C4B-40293A753308}"/>
    <dgm:cxn modelId="{CBBF9CEA-EC61-48ED-92A1-A6A3077EF9F6}" srcId="{3689C5AE-FB46-4E04-98F1-D360F3F20421}" destId="{F2715886-C60C-4B9E-9030-8F45F2163FB8}" srcOrd="0" destOrd="0" parTransId="{F3DED6BB-0250-4F98-B933-1C5C670B4AC6}" sibTransId="{A37A343A-F435-4732-AAF2-CB5E0970BC40}"/>
    <dgm:cxn modelId="{42747BF2-9C82-42CB-A638-25C9BA5F0EA7}" type="presOf" srcId="{98BD6141-92C2-45D2-8D3B-306F842F020C}" destId="{FC305FBC-B416-4E6A-9D2A-2391681D3989}" srcOrd="0" destOrd="0" presId="urn:microsoft.com/office/officeart/2005/8/layout/hierarchy1"/>
    <dgm:cxn modelId="{FCBD43F7-1C6F-4237-AB5C-05DFC7877191}" type="presOf" srcId="{4044D1A0-1E9F-46C2-9DB0-D0468DF2E39C}" destId="{58117811-9BCF-49D8-B955-BE7B5B3BB638}" srcOrd="0" destOrd="0" presId="urn:microsoft.com/office/officeart/2005/8/layout/hierarchy1"/>
    <dgm:cxn modelId="{22AC9FFD-8327-4A42-A0E9-890486DE0A36}" srcId="{F2715886-C60C-4B9E-9030-8F45F2163FB8}" destId="{40C1AE3E-78D9-4D03-A67C-ED6D6A2D134B}" srcOrd="1" destOrd="0" parTransId="{98BD6141-92C2-45D2-8D3B-306F842F020C}" sibTransId="{6402D8E7-99C6-4D55-83DA-6F222A0AFD0D}"/>
    <dgm:cxn modelId="{B8BB2AD5-7F14-4F41-ABD3-299B41A1B52A}" type="presParOf" srcId="{6C9F59A3-67EA-4BE1-88B9-10C4D809A9F7}" destId="{87FF6716-D186-494E-9CB8-92B962E5578D}" srcOrd="0" destOrd="0" presId="urn:microsoft.com/office/officeart/2005/8/layout/hierarchy1"/>
    <dgm:cxn modelId="{BAA2990B-E30B-48C5-B92D-9D0612FA9B4D}" type="presParOf" srcId="{87FF6716-D186-494E-9CB8-92B962E5578D}" destId="{3E5805C9-9814-4621-8C5A-D20133884D35}" srcOrd="0" destOrd="0" presId="urn:microsoft.com/office/officeart/2005/8/layout/hierarchy1"/>
    <dgm:cxn modelId="{75954834-3CEC-48E0-8D9E-AF2321B2CB67}" type="presParOf" srcId="{3E5805C9-9814-4621-8C5A-D20133884D35}" destId="{8D7295E0-A1FB-4868-904C-5F804CAF4C5B}" srcOrd="0" destOrd="0" presId="urn:microsoft.com/office/officeart/2005/8/layout/hierarchy1"/>
    <dgm:cxn modelId="{BD2F7980-72DA-4088-B6E1-743646E20906}" type="presParOf" srcId="{3E5805C9-9814-4621-8C5A-D20133884D35}" destId="{0DD28FBB-D1BA-47AC-A366-C73B98294090}" srcOrd="1" destOrd="0" presId="urn:microsoft.com/office/officeart/2005/8/layout/hierarchy1"/>
    <dgm:cxn modelId="{DB9AD2B8-CAFF-44C4-B3FE-1F34DDB9B4B3}" type="presParOf" srcId="{87FF6716-D186-494E-9CB8-92B962E5578D}" destId="{ED7A4977-15B7-4CD4-909C-9C2763724CC5}" srcOrd="1" destOrd="0" presId="urn:microsoft.com/office/officeart/2005/8/layout/hierarchy1"/>
    <dgm:cxn modelId="{21DF9529-4C0A-4EDD-918D-531B3E04CE9D}" type="presParOf" srcId="{ED7A4977-15B7-4CD4-909C-9C2763724CC5}" destId="{F3366566-6058-4884-9F45-F3C692BF29D1}" srcOrd="0" destOrd="0" presId="urn:microsoft.com/office/officeart/2005/8/layout/hierarchy1"/>
    <dgm:cxn modelId="{88FF3A88-2345-4339-BD90-E9FFEE07F4D5}" type="presParOf" srcId="{ED7A4977-15B7-4CD4-909C-9C2763724CC5}" destId="{62F81BC1-80B2-406D-BD8C-61ADC72B9467}" srcOrd="1" destOrd="0" presId="urn:microsoft.com/office/officeart/2005/8/layout/hierarchy1"/>
    <dgm:cxn modelId="{9A4B37F1-DF59-488A-9503-C12A729DE4C6}" type="presParOf" srcId="{62F81BC1-80B2-406D-BD8C-61ADC72B9467}" destId="{8FABB050-61BF-4F7D-8919-0319BDE3227C}" srcOrd="0" destOrd="0" presId="urn:microsoft.com/office/officeart/2005/8/layout/hierarchy1"/>
    <dgm:cxn modelId="{738C4E55-FC0B-497A-8CDB-BE42796A886B}" type="presParOf" srcId="{8FABB050-61BF-4F7D-8919-0319BDE3227C}" destId="{5C62939B-5A62-497A-B15C-54FBCDFECA45}" srcOrd="0" destOrd="0" presId="urn:microsoft.com/office/officeart/2005/8/layout/hierarchy1"/>
    <dgm:cxn modelId="{0A9CED24-58D3-4BAE-859B-82E63237C46B}" type="presParOf" srcId="{8FABB050-61BF-4F7D-8919-0319BDE3227C}" destId="{FC4F57B9-F17B-473A-A78B-B85874FB01CE}" srcOrd="1" destOrd="0" presId="urn:microsoft.com/office/officeart/2005/8/layout/hierarchy1"/>
    <dgm:cxn modelId="{03EEC188-5857-4F46-A131-464F5FDAECE6}" type="presParOf" srcId="{62F81BC1-80B2-406D-BD8C-61ADC72B9467}" destId="{BE5AB2A5-0B7A-4BEB-9024-DE99D938D8E2}" srcOrd="1" destOrd="0" presId="urn:microsoft.com/office/officeart/2005/8/layout/hierarchy1"/>
    <dgm:cxn modelId="{97A79135-8039-415B-8195-803FFF24286D}" type="presParOf" srcId="{BE5AB2A5-0B7A-4BEB-9024-DE99D938D8E2}" destId="{8AB410A4-83EB-4344-979D-9056EB5B3B72}" srcOrd="0" destOrd="0" presId="urn:microsoft.com/office/officeart/2005/8/layout/hierarchy1"/>
    <dgm:cxn modelId="{2A669BAA-4516-4C3D-87A3-26D2AA281CBF}" type="presParOf" srcId="{BE5AB2A5-0B7A-4BEB-9024-DE99D938D8E2}" destId="{8EFDB5E9-4574-46DF-B134-0BF521F46328}" srcOrd="1" destOrd="0" presId="urn:microsoft.com/office/officeart/2005/8/layout/hierarchy1"/>
    <dgm:cxn modelId="{3FBD082C-1D02-43AD-B294-1F0C06E99A6F}" type="presParOf" srcId="{8EFDB5E9-4574-46DF-B134-0BF521F46328}" destId="{DB1FF0C6-99E6-4BBC-A717-9B7D981BAA1C}" srcOrd="0" destOrd="0" presId="urn:microsoft.com/office/officeart/2005/8/layout/hierarchy1"/>
    <dgm:cxn modelId="{A74A4934-A717-49CB-BE48-49C596411746}" type="presParOf" srcId="{DB1FF0C6-99E6-4BBC-A717-9B7D981BAA1C}" destId="{D3D7385D-15FF-4D39-AC86-9E84F7CF70EB}" srcOrd="0" destOrd="0" presId="urn:microsoft.com/office/officeart/2005/8/layout/hierarchy1"/>
    <dgm:cxn modelId="{CDF7763D-2BF0-4954-98AA-51A09C7FCA08}" type="presParOf" srcId="{DB1FF0C6-99E6-4BBC-A717-9B7D981BAA1C}" destId="{F4662A4F-63EE-48DD-AFD8-AA7E8861600D}" srcOrd="1" destOrd="0" presId="urn:microsoft.com/office/officeart/2005/8/layout/hierarchy1"/>
    <dgm:cxn modelId="{284A1256-6B74-4942-883E-EF76EB40A26D}" type="presParOf" srcId="{8EFDB5E9-4574-46DF-B134-0BF521F46328}" destId="{AE8AC546-CA26-4975-8A25-AC462BB78916}" srcOrd="1" destOrd="0" presId="urn:microsoft.com/office/officeart/2005/8/layout/hierarchy1"/>
    <dgm:cxn modelId="{BC7286C9-EA2E-439C-B813-879AD3536D8C}" type="presParOf" srcId="{BE5AB2A5-0B7A-4BEB-9024-DE99D938D8E2}" destId="{768A681A-CA60-49FA-8E24-B68EB9E20CEF}" srcOrd="2" destOrd="0" presId="urn:microsoft.com/office/officeart/2005/8/layout/hierarchy1"/>
    <dgm:cxn modelId="{2EB8D867-E65A-4057-B6EF-F095F4BCB222}" type="presParOf" srcId="{BE5AB2A5-0B7A-4BEB-9024-DE99D938D8E2}" destId="{31DEC80A-D8A1-4094-82D9-F220B9B4E487}" srcOrd="3" destOrd="0" presId="urn:microsoft.com/office/officeart/2005/8/layout/hierarchy1"/>
    <dgm:cxn modelId="{E1EC7305-3A68-42E8-A19C-3F0D884FAB2D}" type="presParOf" srcId="{31DEC80A-D8A1-4094-82D9-F220B9B4E487}" destId="{D94817DF-F51E-4DFB-85CE-0BDB9D07C962}" srcOrd="0" destOrd="0" presId="urn:microsoft.com/office/officeart/2005/8/layout/hierarchy1"/>
    <dgm:cxn modelId="{3F931478-24E6-416F-82AE-CFFA23529959}" type="presParOf" srcId="{D94817DF-F51E-4DFB-85CE-0BDB9D07C962}" destId="{5661431C-C466-4FEA-865D-1312A3620FA6}" srcOrd="0" destOrd="0" presId="urn:microsoft.com/office/officeart/2005/8/layout/hierarchy1"/>
    <dgm:cxn modelId="{37FE5A8C-11FB-4D18-AE4B-71FF4D50E4A8}" type="presParOf" srcId="{D94817DF-F51E-4DFB-85CE-0BDB9D07C962}" destId="{EA89143A-B99A-43C8-876B-E14D032DD345}" srcOrd="1" destOrd="0" presId="urn:microsoft.com/office/officeart/2005/8/layout/hierarchy1"/>
    <dgm:cxn modelId="{5FB2BE13-91F0-4318-9D6A-5F30E45DB8DC}" type="presParOf" srcId="{31DEC80A-D8A1-4094-82D9-F220B9B4E487}" destId="{C4C9932D-58D9-47F5-8FC1-E1810CF9D67E}" srcOrd="1" destOrd="0" presId="urn:microsoft.com/office/officeart/2005/8/layout/hierarchy1"/>
    <dgm:cxn modelId="{B0732BF0-7526-4B85-A110-A9679509CDCD}" type="presParOf" srcId="{BE5AB2A5-0B7A-4BEB-9024-DE99D938D8E2}" destId="{D98C8B58-077C-42B0-9850-1BF2205C594F}" srcOrd="4" destOrd="0" presId="urn:microsoft.com/office/officeart/2005/8/layout/hierarchy1"/>
    <dgm:cxn modelId="{780EB09E-C2A9-4B64-8B59-8E01D563F7BD}" type="presParOf" srcId="{BE5AB2A5-0B7A-4BEB-9024-DE99D938D8E2}" destId="{61E6DACB-34B9-4D9D-A810-D81A06787253}" srcOrd="5" destOrd="0" presId="urn:microsoft.com/office/officeart/2005/8/layout/hierarchy1"/>
    <dgm:cxn modelId="{D9C02AD1-956B-46FE-8E53-5C194FB0A924}" type="presParOf" srcId="{61E6DACB-34B9-4D9D-A810-D81A06787253}" destId="{C253BEB2-0477-4C14-A136-04A9CE8CB272}" srcOrd="0" destOrd="0" presId="urn:microsoft.com/office/officeart/2005/8/layout/hierarchy1"/>
    <dgm:cxn modelId="{3914370A-E84F-4199-BC21-A92745D679C0}" type="presParOf" srcId="{C253BEB2-0477-4C14-A136-04A9CE8CB272}" destId="{ED453E33-6922-4376-80A3-46362541B8A2}" srcOrd="0" destOrd="0" presId="urn:microsoft.com/office/officeart/2005/8/layout/hierarchy1"/>
    <dgm:cxn modelId="{CA77E899-1B6A-46C3-9861-EC5E1FE3DB24}" type="presParOf" srcId="{C253BEB2-0477-4C14-A136-04A9CE8CB272}" destId="{4DF48A28-615F-42CF-A6F4-454FF57B873E}" srcOrd="1" destOrd="0" presId="urn:microsoft.com/office/officeart/2005/8/layout/hierarchy1"/>
    <dgm:cxn modelId="{87E1F814-3DC3-4CF7-ABFB-D8F0A32FCBFC}" type="presParOf" srcId="{61E6DACB-34B9-4D9D-A810-D81A06787253}" destId="{1D3BE67D-1FB8-43A0-BE2B-8EECE7C86743}" srcOrd="1" destOrd="0" presId="urn:microsoft.com/office/officeart/2005/8/layout/hierarchy1"/>
    <dgm:cxn modelId="{9C8461FB-749E-4AD6-B429-B41A850932A0}" type="presParOf" srcId="{BE5AB2A5-0B7A-4BEB-9024-DE99D938D8E2}" destId="{3184122B-7958-409B-B817-15EFBE423D7B}" srcOrd="6" destOrd="0" presId="urn:microsoft.com/office/officeart/2005/8/layout/hierarchy1"/>
    <dgm:cxn modelId="{131BB9EA-5280-4821-A1C3-9941459B01C0}" type="presParOf" srcId="{BE5AB2A5-0B7A-4BEB-9024-DE99D938D8E2}" destId="{B8B03236-BFEE-4799-B2EF-00332E485C49}" srcOrd="7" destOrd="0" presId="urn:microsoft.com/office/officeart/2005/8/layout/hierarchy1"/>
    <dgm:cxn modelId="{7E41C13F-390B-4DAE-B121-BFA34D1F77DC}" type="presParOf" srcId="{B8B03236-BFEE-4799-B2EF-00332E485C49}" destId="{FF06685E-19D9-4800-9BEF-2FF96E80535A}" srcOrd="0" destOrd="0" presId="urn:microsoft.com/office/officeart/2005/8/layout/hierarchy1"/>
    <dgm:cxn modelId="{28E781EE-5276-4DC0-80FF-567314C22D49}" type="presParOf" srcId="{FF06685E-19D9-4800-9BEF-2FF96E80535A}" destId="{72374069-B888-4F46-AE18-5A9119B2A2AB}" srcOrd="0" destOrd="0" presId="urn:microsoft.com/office/officeart/2005/8/layout/hierarchy1"/>
    <dgm:cxn modelId="{D1A4B9CB-A8E7-4C24-A36F-1E8F175D9760}" type="presParOf" srcId="{FF06685E-19D9-4800-9BEF-2FF96E80535A}" destId="{58117811-9BCF-49D8-B955-BE7B5B3BB638}" srcOrd="1" destOrd="0" presId="urn:microsoft.com/office/officeart/2005/8/layout/hierarchy1"/>
    <dgm:cxn modelId="{F3BF46ED-8C9F-4FC5-A813-FBD92B01EA9B}" type="presParOf" srcId="{B8B03236-BFEE-4799-B2EF-00332E485C49}" destId="{29D6DC83-9482-4DB6-81DA-A18261CEA345}" srcOrd="1" destOrd="0" presId="urn:microsoft.com/office/officeart/2005/8/layout/hierarchy1"/>
    <dgm:cxn modelId="{B620436C-0EE5-4638-9FBD-17AA34F6DA97}" type="presParOf" srcId="{ED7A4977-15B7-4CD4-909C-9C2763724CC5}" destId="{FC305FBC-B416-4E6A-9D2A-2391681D3989}" srcOrd="2" destOrd="0" presId="urn:microsoft.com/office/officeart/2005/8/layout/hierarchy1"/>
    <dgm:cxn modelId="{B5BF87AE-694D-4B0F-BDD1-947305A80435}" type="presParOf" srcId="{ED7A4977-15B7-4CD4-909C-9C2763724CC5}" destId="{E11C1CA1-2970-4982-A187-6CAF5D8BF8DB}" srcOrd="3" destOrd="0" presId="urn:microsoft.com/office/officeart/2005/8/layout/hierarchy1"/>
    <dgm:cxn modelId="{DFFDC2E0-BE9B-46F8-B7CC-1AD6FB43E8A4}" type="presParOf" srcId="{E11C1CA1-2970-4982-A187-6CAF5D8BF8DB}" destId="{F61B8B6F-1A5D-4ECB-94E6-A8B8040DEB10}" srcOrd="0" destOrd="0" presId="urn:microsoft.com/office/officeart/2005/8/layout/hierarchy1"/>
    <dgm:cxn modelId="{8B4427D8-9336-4A0D-A409-CAFA3BE91037}" type="presParOf" srcId="{F61B8B6F-1A5D-4ECB-94E6-A8B8040DEB10}" destId="{1DEEE508-492B-459E-9EF5-9C8DBC1F58C4}" srcOrd="0" destOrd="0" presId="urn:microsoft.com/office/officeart/2005/8/layout/hierarchy1"/>
    <dgm:cxn modelId="{29DBBFB3-C576-482C-AEBB-433E9ED836BE}" type="presParOf" srcId="{F61B8B6F-1A5D-4ECB-94E6-A8B8040DEB10}" destId="{86A76470-A7F2-4017-B1BE-AF3B4B70F59C}" srcOrd="1" destOrd="0" presId="urn:microsoft.com/office/officeart/2005/8/layout/hierarchy1"/>
    <dgm:cxn modelId="{7707E02F-8614-4A2A-ADC5-9B9476304D53}" type="presParOf" srcId="{E11C1CA1-2970-4982-A187-6CAF5D8BF8DB}" destId="{1C738D2A-BEEB-43D2-8B79-79C4A058DBCD}" srcOrd="1" destOrd="0" presId="urn:microsoft.com/office/officeart/2005/8/layout/hierarchy1"/>
    <dgm:cxn modelId="{5380648E-3A52-4FFD-B2E4-506671A2FD92}" type="presParOf" srcId="{1C738D2A-BEEB-43D2-8B79-79C4A058DBCD}" destId="{E180AB5D-8340-4309-8BC5-07A5BD9A9E84}" srcOrd="0" destOrd="0" presId="urn:microsoft.com/office/officeart/2005/8/layout/hierarchy1"/>
    <dgm:cxn modelId="{A69D27A1-46AA-48D8-B13D-C3AEB19170D5}" type="presParOf" srcId="{1C738D2A-BEEB-43D2-8B79-79C4A058DBCD}" destId="{CEC58133-46E1-413E-9D60-0477043A9B2D}" srcOrd="1" destOrd="0" presId="urn:microsoft.com/office/officeart/2005/8/layout/hierarchy1"/>
    <dgm:cxn modelId="{E18753AB-8557-4D73-AC6D-3FC0C9D161A1}" type="presParOf" srcId="{CEC58133-46E1-413E-9D60-0477043A9B2D}" destId="{71568492-CD74-4EF2-9B8C-B6F14AC2E2E6}" srcOrd="0" destOrd="0" presId="urn:microsoft.com/office/officeart/2005/8/layout/hierarchy1"/>
    <dgm:cxn modelId="{C9B50EC3-E36D-423F-81A4-FC9BC145878E}" type="presParOf" srcId="{71568492-CD74-4EF2-9B8C-B6F14AC2E2E6}" destId="{4511DF47-BC6E-4B6E-B7C5-DD62EC0C80C9}" srcOrd="0" destOrd="0" presId="urn:microsoft.com/office/officeart/2005/8/layout/hierarchy1"/>
    <dgm:cxn modelId="{DAEEFEF3-5E3C-4DE0-97BB-595D18F9BAF7}" type="presParOf" srcId="{71568492-CD74-4EF2-9B8C-B6F14AC2E2E6}" destId="{00FB919C-B182-461B-A7A2-BEC63957BD7D}" srcOrd="1" destOrd="0" presId="urn:microsoft.com/office/officeart/2005/8/layout/hierarchy1"/>
    <dgm:cxn modelId="{B1623076-FED3-48A1-8379-6686E879042A}" type="presParOf" srcId="{CEC58133-46E1-413E-9D60-0477043A9B2D}" destId="{C94F5CA4-5852-4646-93EC-ECEE0B6DFB8F}"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77C74930-09C9-4258-8A6A-ADA478DD65C5}" type="doc">
      <dgm:prSet loTypeId="urn:microsoft.com/office/officeart/2005/8/layout/venn2" loCatId="relationship" qsTypeId="urn:microsoft.com/office/officeart/2005/8/quickstyle/simple1" qsCatId="simple" csTypeId="urn:microsoft.com/office/officeart/2005/8/colors/accent1_2" csCatId="accent1" phldr="1"/>
      <dgm:spPr/>
      <dgm:t>
        <a:bodyPr/>
        <a:lstStyle/>
        <a:p>
          <a:endParaRPr lang="de-DE"/>
        </a:p>
      </dgm:t>
    </dgm:pt>
    <dgm:pt modelId="{B8466050-66EB-45DF-A499-DA0F3C2ABBDA}">
      <dgm:prSet phldrT="[Text]" custT="1"/>
      <dgm:spPr>
        <a:xfrm>
          <a:off x="1690687" y="0"/>
          <a:ext cx="4724399" cy="4724399"/>
        </a:xfrm>
        <a:prstGeom prst="ellipse">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de-DE" sz="1400">
              <a:solidFill>
                <a:sysClr val="window" lastClr="FFFFFF"/>
              </a:solidFill>
              <a:latin typeface="Calibri"/>
              <a:ea typeface="+mn-ea"/>
              <a:cs typeface="+mn-cs"/>
            </a:rPr>
            <a:t>Auslands-BOGY</a:t>
          </a:r>
        </a:p>
      </dgm:t>
    </dgm:pt>
    <dgm:pt modelId="{4B3FECE3-67EA-4CD7-8E8C-FDD8540313C5}" type="parTrans" cxnId="{4E909147-CD4B-4D95-AA67-50998237BCC0}">
      <dgm:prSet/>
      <dgm:spPr/>
      <dgm:t>
        <a:bodyPr/>
        <a:lstStyle/>
        <a:p>
          <a:endParaRPr lang="de-DE" sz="1400"/>
        </a:p>
      </dgm:t>
    </dgm:pt>
    <dgm:pt modelId="{0CBEB8A3-1F2F-47DD-BE36-15E144F0385D}" type="sibTrans" cxnId="{4E909147-CD4B-4D95-AA67-50998237BCC0}">
      <dgm:prSet/>
      <dgm:spPr/>
      <dgm:t>
        <a:bodyPr/>
        <a:lstStyle/>
        <a:p>
          <a:endParaRPr lang="de-DE" sz="1400"/>
        </a:p>
      </dgm:t>
    </dgm:pt>
    <dgm:pt modelId="{92A0A21D-9D7D-44CF-B114-E85B1A71DEA8}">
      <dgm:prSet phldrT="[Text]" custT="1"/>
      <dgm:spPr>
        <a:xfrm>
          <a:off x="2163127" y="944879"/>
          <a:ext cx="3779520" cy="3779520"/>
        </a:xfrm>
        <a:prstGeom prst="ellipse">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de-DE" sz="1400">
              <a:solidFill>
                <a:sysClr val="window" lastClr="FFFFFF"/>
              </a:solidFill>
              <a:latin typeface="Calibri"/>
              <a:ea typeface="+mn-ea"/>
              <a:cs typeface="+mn-cs"/>
            </a:rPr>
            <a:t>Zusammen-arbeit mit Bourg-les-Valence</a:t>
          </a:r>
        </a:p>
      </dgm:t>
    </dgm:pt>
    <dgm:pt modelId="{FADAD19E-1C56-4C85-9871-13BBC8F8252D}" type="parTrans" cxnId="{F21FE02C-D030-4BAE-B7D2-20F2076FE1AB}">
      <dgm:prSet/>
      <dgm:spPr/>
      <dgm:t>
        <a:bodyPr/>
        <a:lstStyle/>
        <a:p>
          <a:endParaRPr lang="de-DE" sz="1400"/>
        </a:p>
      </dgm:t>
    </dgm:pt>
    <dgm:pt modelId="{71193BB7-D5D3-4D92-B71A-C268CDF8650D}" type="sibTrans" cxnId="{F21FE02C-D030-4BAE-B7D2-20F2076FE1AB}">
      <dgm:prSet/>
      <dgm:spPr/>
      <dgm:t>
        <a:bodyPr/>
        <a:lstStyle/>
        <a:p>
          <a:endParaRPr lang="de-DE" sz="1400"/>
        </a:p>
      </dgm:t>
    </dgm:pt>
    <dgm:pt modelId="{2CA674EC-3093-4414-9BAC-9539620F0AE2}">
      <dgm:prSet phldrT="[Text]" custT="1"/>
      <dgm:spPr>
        <a:xfrm>
          <a:off x="2635567" y="1889759"/>
          <a:ext cx="2834640" cy="2834640"/>
        </a:xfrm>
        <a:prstGeom prst="ellipse">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de-DE" sz="1400">
              <a:solidFill>
                <a:sysClr val="window" lastClr="FFFFFF"/>
              </a:solidFill>
              <a:latin typeface="Calibri"/>
              <a:ea typeface="+mn-ea"/>
              <a:cs typeface="+mn-cs"/>
            </a:rPr>
            <a:t>Bilinguales Schul-landheim</a:t>
          </a:r>
        </a:p>
      </dgm:t>
    </dgm:pt>
    <dgm:pt modelId="{E851D748-7E55-406B-97A2-E374B9FB7575}" type="parTrans" cxnId="{C27DC7CE-CAB4-4766-B7E5-4EC1DFD91F82}">
      <dgm:prSet/>
      <dgm:spPr/>
      <dgm:t>
        <a:bodyPr/>
        <a:lstStyle/>
        <a:p>
          <a:endParaRPr lang="de-DE" sz="1400"/>
        </a:p>
      </dgm:t>
    </dgm:pt>
    <dgm:pt modelId="{4C2B8EDB-B60F-499F-829F-975033C53DBF}" type="sibTrans" cxnId="{C27DC7CE-CAB4-4766-B7E5-4EC1DFD91F82}">
      <dgm:prSet/>
      <dgm:spPr/>
      <dgm:t>
        <a:bodyPr/>
        <a:lstStyle/>
        <a:p>
          <a:endParaRPr lang="de-DE" sz="1400"/>
        </a:p>
      </dgm:t>
    </dgm:pt>
    <dgm:pt modelId="{5BDC84BB-BEF8-4BD7-BBCA-89EC87375E8E}">
      <dgm:prSet phldrT="[Text]" custT="1"/>
      <dgm:spPr>
        <a:xfrm>
          <a:off x="3108007" y="2834639"/>
          <a:ext cx="1889760" cy="1889760"/>
        </a:xfrm>
        <a:prstGeom prst="ellipse">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gm:spPr>
      <dgm:t>
        <a:bodyPr/>
        <a:lstStyle/>
        <a:p>
          <a:r>
            <a:rPr lang="de-DE" sz="1400">
              <a:solidFill>
                <a:sysClr val="window" lastClr="FFFFFF"/>
              </a:solidFill>
              <a:latin typeface="Calibri"/>
              <a:ea typeface="+mn-ea"/>
              <a:cs typeface="+mn-cs"/>
            </a:rPr>
            <a:t>Erweiterung</a:t>
          </a:r>
        </a:p>
        <a:p>
          <a:r>
            <a:rPr lang="de-DE" sz="1400">
              <a:solidFill>
                <a:sysClr val="window" lastClr="FFFFFF"/>
              </a:solidFill>
              <a:latin typeface="Calibri"/>
              <a:ea typeface="+mn-ea"/>
              <a:cs typeface="+mn-cs"/>
            </a:rPr>
            <a:t>Sprach-prüfungen und AGs</a:t>
          </a:r>
        </a:p>
      </dgm:t>
    </dgm:pt>
    <dgm:pt modelId="{94708742-27D3-4E38-892A-460084CEE4AD}" type="parTrans" cxnId="{73E2D60B-3286-4FF9-AF7C-04E0D4B26F6A}">
      <dgm:prSet/>
      <dgm:spPr/>
      <dgm:t>
        <a:bodyPr/>
        <a:lstStyle/>
        <a:p>
          <a:endParaRPr lang="de-DE" sz="1400"/>
        </a:p>
      </dgm:t>
    </dgm:pt>
    <dgm:pt modelId="{428D578C-022C-4666-9DC5-078DEE56AFA5}" type="sibTrans" cxnId="{73E2D60B-3286-4FF9-AF7C-04E0D4B26F6A}">
      <dgm:prSet/>
      <dgm:spPr/>
      <dgm:t>
        <a:bodyPr/>
        <a:lstStyle/>
        <a:p>
          <a:endParaRPr lang="de-DE" sz="1400"/>
        </a:p>
      </dgm:t>
    </dgm:pt>
    <dgm:pt modelId="{4858849C-D1A9-4E8C-9A3D-8671042E1263}" type="pres">
      <dgm:prSet presAssocID="{77C74930-09C9-4258-8A6A-ADA478DD65C5}" presName="Name0" presStyleCnt="0">
        <dgm:presLayoutVars>
          <dgm:chMax val="7"/>
          <dgm:resizeHandles val="exact"/>
        </dgm:presLayoutVars>
      </dgm:prSet>
      <dgm:spPr/>
    </dgm:pt>
    <dgm:pt modelId="{955A3916-6A48-4B15-8001-E80721239EBF}" type="pres">
      <dgm:prSet presAssocID="{77C74930-09C9-4258-8A6A-ADA478DD65C5}" presName="comp1" presStyleCnt="0"/>
      <dgm:spPr/>
    </dgm:pt>
    <dgm:pt modelId="{36C9ACFF-72C2-4213-BD94-0FD0E34B0DEB}" type="pres">
      <dgm:prSet presAssocID="{77C74930-09C9-4258-8A6A-ADA478DD65C5}" presName="circle1" presStyleLbl="node1" presStyleIdx="0" presStyleCnt="4" custScaleX="189027"/>
      <dgm:spPr/>
    </dgm:pt>
    <dgm:pt modelId="{63F96E08-8E2B-473F-94CA-882B221B05E2}" type="pres">
      <dgm:prSet presAssocID="{77C74930-09C9-4258-8A6A-ADA478DD65C5}" presName="c1text" presStyleLbl="node1" presStyleIdx="0" presStyleCnt="4">
        <dgm:presLayoutVars>
          <dgm:bulletEnabled val="1"/>
        </dgm:presLayoutVars>
      </dgm:prSet>
      <dgm:spPr/>
    </dgm:pt>
    <dgm:pt modelId="{D8FC0DDA-6470-44A9-B8AA-5A9E14D593F5}" type="pres">
      <dgm:prSet presAssocID="{77C74930-09C9-4258-8A6A-ADA478DD65C5}" presName="comp2" presStyleCnt="0"/>
      <dgm:spPr/>
    </dgm:pt>
    <dgm:pt modelId="{5209391C-609C-41FA-A81B-E8DAA2211E2F}" type="pres">
      <dgm:prSet presAssocID="{77C74930-09C9-4258-8A6A-ADA478DD65C5}" presName="circle2" presStyleLbl="node1" presStyleIdx="1" presStyleCnt="4" custScaleX="195235"/>
      <dgm:spPr/>
    </dgm:pt>
    <dgm:pt modelId="{900597A2-9F8C-40CF-9884-3EA4C48BE06C}" type="pres">
      <dgm:prSet presAssocID="{77C74930-09C9-4258-8A6A-ADA478DD65C5}" presName="c2text" presStyleLbl="node1" presStyleIdx="1" presStyleCnt="4">
        <dgm:presLayoutVars>
          <dgm:bulletEnabled val="1"/>
        </dgm:presLayoutVars>
      </dgm:prSet>
      <dgm:spPr/>
    </dgm:pt>
    <dgm:pt modelId="{9F59FE54-01A9-49B5-B0E1-CFFA4AD5B921}" type="pres">
      <dgm:prSet presAssocID="{77C74930-09C9-4258-8A6A-ADA478DD65C5}" presName="comp3" presStyleCnt="0"/>
      <dgm:spPr/>
    </dgm:pt>
    <dgm:pt modelId="{2B1D839D-CF9F-4485-ABF3-8170A20CFC68}" type="pres">
      <dgm:prSet presAssocID="{77C74930-09C9-4258-8A6A-ADA478DD65C5}" presName="circle3" presStyleLbl="node1" presStyleIdx="2" presStyleCnt="4" custScaleX="185056" custScaleY="87307"/>
      <dgm:spPr/>
    </dgm:pt>
    <dgm:pt modelId="{7D7F6BFA-43BB-45DB-A1F2-066BE1B14845}" type="pres">
      <dgm:prSet presAssocID="{77C74930-09C9-4258-8A6A-ADA478DD65C5}" presName="c3text" presStyleLbl="node1" presStyleIdx="2" presStyleCnt="4">
        <dgm:presLayoutVars>
          <dgm:bulletEnabled val="1"/>
        </dgm:presLayoutVars>
      </dgm:prSet>
      <dgm:spPr/>
    </dgm:pt>
    <dgm:pt modelId="{124EE8B7-3AC0-4B1B-A862-124C2AAB86A9}" type="pres">
      <dgm:prSet presAssocID="{77C74930-09C9-4258-8A6A-ADA478DD65C5}" presName="comp4" presStyleCnt="0"/>
      <dgm:spPr/>
    </dgm:pt>
    <dgm:pt modelId="{6C8C11A8-4F7E-482A-A4C9-8AEE1ADC347E}" type="pres">
      <dgm:prSet presAssocID="{77C74930-09C9-4258-8A6A-ADA478DD65C5}" presName="circle4" presStyleLbl="node1" presStyleIdx="3" presStyleCnt="4" custScaleX="185223" custScaleY="78337"/>
      <dgm:spPr/>
    </dgm:pt>
    <dgm:pt modelId="{C0969140-7CB3-4EAE-A294-F9FD6931DC22}" type="pres">
      <dgm:prSet presAssocID="{77C74930-09C9-4258-8A6A-ADA478DD65C5}" presName="c4text" presStyleLbl="node1" presStyleIdx="3" presStyleCnt="4">
        <dgm:presLayoutVars>
          <dgm:bulletEnabled val="1"/>
        </dgm:presLayoutVars>
      </dgm:prSet>
      <dgm:spPr/>
    </dgm:pt>
  </dgm:ptLst>
  <dgm:cxnLst>
    <dgm:cxn modelId="{73E2D60B-3286-4FF9-AF7C-04E0D4B26F6A}" srcId="{77C74930-09C9-4258-8A6A-ADA478DD65C5}" destId="{5BDC84BB-BEF8-4BD7-BBCA-89EC87375E8E}" srcOrd="3" destOrd="0" parTransId="{94708742-27D3-4E38-892A-460084CEE4AD}" sibTransId="{428D578C-022C-4666-9DC5-078DEE56AFA5}"/>
    <dgm:cxn modelId="{30A5530E-E18A-4FCE-95DC-249188D24E01}" type="presOf" srcId="{77C74930-09C9-4258-8A6A-ADA478DD65C5}" destId="{4858849C-D1A9-4E8C-9A3D-8671042E1263}" srcOrd="0" destOrd="0" presId="urn:microsoft.com/office/officeart/2005/8/layout/venn2"/>
    <dgm:cxn modelId="{083DCC10-061B-4D17-9C4D-A1607F7C7377}" type="presOf" srcId="{5BDC84BB-BEF8-4BD7-BBCA-89EC87375E8E}" destId="{6C8C11A8-4F7E-482A-A4C9-8AEE1ADC347E}" srcOrd="0" destOrd="0" presId="urn:microsoft.com/office/officeart/2005/8/layout/venn2"/>
    <dgm:cxn modelId="{AD814915-4776-4558-9476-A4E311B96D4C}" type="presOf" srcId="{2CA674EC-3093-4414-9BAC-9539620F0AE2}" destId="{2B1D839D-CF9F-4485-ABF3-8170A20CFC68}" srcOrd="0" destOrd="0" presId="urn:microsoft.com/office/officeart/2005/8/layout/venn2"/>
    <dgm:cxn modelId="{5AD0CE1D-0CAA-4937-8496-DFF300869DAC}" type="presOf" srcId="{2CA674EC-3093-4414-9BAC-9539620F0AE2}" destId="{7D7F6BFA-43BB-45DB-A1F2-066BE1B14845}" srcOrd="1" destOrd="0" presId="urn:microsoft.com/office/officeart/2005/8/layout/venn2"/>
    <dgm:cxn modelId="{D7B20D24-83DF-4E9C-9BCF-56CEEFAF3A35}" type="presOf" srcId="{B8466050-66EB-45DF-A499-DA0F3C2ABBDA}" destId="{36C9ACFF-72C2-4213-BD94-0FD0E34B0DEB}" srcOrd="0" destOrd="0" presId="urn:microsoft.com/office/officeart/2005/8/layout/venn2"/>
    <dgm:cxn modelId="{F21FE02C-D030-4BAE-B7D2-20F2076FE1AB}" srcId="{77C74930-09C9-4258-8A6A-ADA478DD65C5}" destId="{92A0A21D-9D7D-44CF-B114-E85B1A71DEA8}" srcOrd="1" destOrd="0" parTransId="{FADAD19E-1C56-4C85-9871-13BBC8F8252D}" sibTransId="{71193BB7-D5D3-4D92-B71A-C268CDF8650D}"/>
    <dgm:cxn modelId="{D7555060-8445-4D3C-B250-512AA8C0B3FA}" type="presOf" srcId="{92A0A21D-9D7D-44CF-B114-E85B1A71DEA8}" destId="{5209391C-609C-41FA-A81B-E8DAA2211E2F}" srcOrd="0" destOrd="0" presId="urn:microsoft.com/office/officeart/2005/8/layout/venn2"/>
    <dgm:cxn modelId="{4E909147-CD4B-4D95-AA67-50998237BCC0}" srcId="{77C74930-09C9-4258-8A6A-ADA478DD65C5}" destId="{B8466050-66EB-45DF-A499-DA0F3C2ABBDA}" srcOrd="0" destOrd="0" parTransId="{4B3FECE3-67EA-4CD7-8E8C-FDD8540313C5}" sibTransId="{0CBEB8A3-1F2F-47DD-BE36-15E144F0385D}"/>
    <dgm:cxn modelId="{970B987B-577C-49F6-87C5-E7D76EE38452}" type="presOf" srcId="{5BDC84BB-BEF8-4BD7-BBCA-89EC87375E8E}" destId="{C0969140-7CB3-4EAE-A294-F9FD6931DC22}" srcOrd="1" destOrd="0" presId="urn:microsoft.com/office/officeart/2005/8/layout/venn2"/>
    <dgm:cxn modelId="{FBF4B88C-A8DB-450E-B08A-885CC03313F1}" type="presOf" srcId="{92A0A21D-9D7D-44CF-B114-E85B1A71DEA8}" destId="{900597A2-9F8C-40CF-9884-3EA4C48BE06C}" srcOrd="1" destOrd="0" presId="urn:microsoft.com/office/officeart/2005/8/layout/venn2"/>
    <dgm:cxn modelId="{C27DC7CE-CAB4-4766-B7E5-4EC1DFD91F82}" srcId="{77C74930-09C9-4258-8A6A-ADA478DD65C5}" destId="{2CA674EC-3093-4414-9BAC-9539620F0AE2}" srcOrd="2" destOrd="0" parTransId="{E851D748-7E55-406B-97A2-E374B9FB7575}" sibTransId="{4C2B8EDB-B60F-499F-829F-975033C53DBF}"/>
    <dgm:cxn modelId="{E9A681F5-2EE8-4F25-A85B-A069F6BB2AFE}" type="presOf" srcId="{B8466050-66EB-45DF-A499-DA0F3C2ABBDA}" destId="{63F96E08-8E2B-473F-94CA-882B221B05E2}" srcOrd="1" destOrd="0" presId="urn:microsoft.com/office/officeart/2005/8/layout/venn2"/>
    <dgm:cxn modelId="{C33AD1EF-1898-4FBE-8209-70CAD47D4029}" type="presParOf" srcId="{4858849C-D1A9-4E8C-9A3D-8671042E1263}" destId="{955A3916-6A48-4B15-8001-E80721239EBF}" srcOrd="0" destOrd="0" presId="urn:microsoft.com/office/officeart/2005/8/layout/venn2"/>
    <dgm:cxn modelId="{8CF6A97A-D4D0-4755-BDEF-D77745F99D8C}" type="presParOf" srcId="{955A3916-6A48-4B15-8001-E80721239EBF}" destId="{36C9ACFF-72C2-4213-BD94-0FD0E34B0DEB}" srcOrd="0" destOrd="0" presId="urn:microsoft.com/office/officeart/2005/8/layout/venn2"/>
    <dgm:cxn modelId="{27BE4305-B907-40B3-B3D2-2F0AD776DE61}" type="presParOf" srcId="{955A3916-6A48-4B15-8001-E80721239EBF}" destId="{63F96E08-8E2B-473F-94CA-882B221B05E2}" srcOrd="1" destOrd="0" presId="urn:microsoft.com/office/officeart/2005/8/layout/venn2"/>
    <dgm:cxn modelId="{39F22080-7627-4113-96D5-6718CACD3B94}" type="presParOf" srcId="{4858849C-D1A9-4E8C-9A3D-8671042E1263}" destId="{D8FC0DDA-6470-44A9-B8AA-5A9E14D593F5}" srcOrd="1" destOrd="0" presId="urn:microsoft.com/office/officeart/2005/8/layout/venn2"/>
    <dgm:cxn modelId="{C1DF5FF1-B7FD-475D-BB5E-8BED264E01C9}" type="presParOf" srcId="{D8FC0DDA-6470-44A9-B8AA-5A9E14D593F5}" destId="{5209391C-609C-41FA-A81B-E8DAA2211E2F}" srcOrd="0" destOrd="0" presId="urn:microsoft.com/office/officeart/2005/8/layout/venn2"/>
    <dgm:cxn modelId="{65474E54-040D-418B-9136-AAA9F457CFF4}" type="presParOf" srcId="{D8FC0DDA-6470-44A9-B8AA-5A9E14D593F5}" destId="{900597A2-9F8C-40CF-9884-3EA4C48BE06C}" srcOrd="1" destOrd="0" presId="urn:microsoft.com/office/officeart/2005/8/layout/venn2"/>
    <dgm:cxn modelId="{5771557A-C551-45F6-BB0B-96B7015DD004}" type="presParOf" srcId="{4858849C-D1A9-4E8C-9A3D-8671042E1263}" destId="{9F59FE54-01A9-49B5-B0E1-CFFA4AD5B921}" srcOrd="2" destOrd="0" presId="urn:microsoft.com/office/officeart/2005/8/layout/venn2"/>
    <dgm:cxn modelId="{C016E0C4-E042-475A-A90C-8E99CADBA27F}" type="presParOf" srcId="{9F59FE54-01A9-49B5-B0E1-CFFA4AD5B921}" destId="{2B1D839D-CF9F-4485-ABF3-8170A20CFC68}" srcOrd="0" destOrd="0" presId="urn:microsoft.com/office/officeart/2005/8/layout/venn2"/>
    <dgm:cxn modelId="{A8653E0B-63E7-491D-A8D1-45B1F55D0597}" type="presParOf" srcId="{9F59FE54-01A9-49B5-B0E1-CFFA4AD5B921}" destId="{7D7F6BFA-43BB-45DB-A1F2-066BE1B14845}" srcOrd="1" destOrd="0" presId="urn:microsoft.com/office/officeart/2005/8/layout/venn2"/>
    <dgm:cxn modelId="{E0BA2B3E-0FD3-49E5-B6F0-0A7A121C0E9D}" type="presParOf" srcId="{4858849C-D1A9-4E8C-9A3D-8671042E1263}" destId="{124EE8B7-3AC0-4B1B-A862-124C2AAB86A9}" srcOrd="3" destOrd="0" presId="urn:microsoft.com/office/officeart/2005/8/layout/venn2"/>
    <dgm:cxn modelId="{15542585-3FF6-4C93-9AF7-CCDFA012806F}" type="presParOf" srcId="{124EE8B7-3AC0-4B1B-A862-124C2AAB86A9}" destId="{6C8C11A8-4F7E-482A-A4C9-8AEE1ADC347E}" srcOrd="0" destOrd="0" presId="urn:microsoft.com/office/officeart/2005/8/layout/venn2"/>
    <dgm:cxn modelId="{CEB9351D-895A-4F0A-B77D-22558CA2FC29}" type="presParOf" srcId="{124EE8B7-3AC0-4B1B-A862-124C2AAB86A9}" destId="{C0969140-7CB3-4EAE-A294-F9FD6931DC22}" srcOrd="1" destOrd="0" presId="urn:microsoft.com/office/officeart/2005/8/layout/ven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2B66F73-1496-4301-B070-428D0CCE428D}">
      <dsp:nvSpPr>
        <dsp:cNvPr id="0" name=""/>
        <dsp:cNvSpPr/>
      </dsp:nvSpPr>
      <dsp:spPr>
        <a:xfrm>
          <a:off x="1639789" y="502053"/>
          <a:ext cx="3339688" cy="3339688"/>
        </a:xfrm>
        <a:prstGeom prst="blockArc">
          <a:avLst>
            <a:gd name="adj1" fmla="val 11880000"/>
            <a:gd name="adj2" fmla="val 16200000"/>
            <a:gd name="adj3" fmla="val 4640"/>
          </a:avLst>
        </a:prstGeom>
        <a:solidFill>
          <a:srgbClr val="4F81BD">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sp>
    <dsp:sp modelId="{1A771009-9CE2-4DCC-98CC-9DB15887D017}">
      <dsp:nvSpPr>
        <dsp:cNvPr id="0" name=""/>
        <dsp:cNvSpPr/>
      </dsp:nvSpPr>
      <dsp:spPr>
        <a:xfrm>
          <a:off x="1639789" y="502053"/>
          <a:ext cx="3339688" cy="3339688"/>
        </a:xfrm>
        <a:prstGeom prst="blockArc">
          <a:avLst>
            <a:gd name="adj1" fmla="val 7560000"/>
            <a:gd name="adj2" fmla="val 11880000"/>
            <a:gd name="adj3" fmla="val 4640"/>
          </a:avLst>
        </a:prstGeom>
        <a:solidFill>
          <a:srgbClr val="4F81BD">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sp>
    <dsp:sp modelId="{1DF97557-BB53-4EFA-997C-797635CB9640}">
      <dsp:nvSpPr>
        <dsp:cNvPr id="0" name=""/>
        <dsp:cNvSpPr/>
      </dsp:nvSpPr>
      <dsp:spPr>
        <a:xfrm>
          <a:off x="1639789" y="502053"/>
          <a:ext cx="3339688" cy="3339688"/>
        </a:xfrm>
        <a:prstGeom prst="blockArc">
          <a:avLst>
            <a:gd name="adj1" fmla="val 3240000"/>
            <a:gd name="adj2" fmla="val 7560000"/>
            <a:gd name="adj3" fmla="val 4640"/>
          </a:avLst>
        </a:prstGeom>
        <a:solidFill>
          <a:srgbClr val="4F81BD">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sp>
    <dsp:sp modelId="{0EEF3123-3957-420C-87B3-62106CB75E98}">
      <dsp:nvSpPr>
        <dsp:cNvPr id="0" name=""/>
        <dsp:cNvSpPr/>
      </dsp:nvSpPr>
      <dsp:spPr>
        <a:xfrm>
          <a:off x="1639789" y="502053"/>
          <a:ext cx="3339688" cy="3339688"/>
        </a:xfrm>
        <a:prstGeom prst="blockArc">
          <a:avLst>
            <a:gd name="adj1" fmla="val 20520000"/>
            <a:gd name="adj2" fmla="val 3240000"/>
            <a:gd name="adj3" fmla="val 4640"/>
          </a:avLst>
        </a:prstGeom>
        <a:solidFill>
          <a:srgbClr val="4F81BD">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sp>
    <dsp:sp modelId="{0E6A2A76-7B87-42E7-8984-80A06830B616}">
      <dsp:nvSpPr>
        <dsp:cNvPr id="0" name=""/>
        <dsp:cNvSpPr/>
      </dsp:nvSpPr>
      <dsp:spPr>
        <a:xfrm>
          <a:off x="1639789" y="502053"/>
          <a:ext cx="3339688" cy="3339688"/>
        </a:xfrm>
        <a:prstGeom prst="blockArc">
          <a:avLst>
            <a:gd name="adj1" fmla="val 16200000"/>
            <a:gd name="adj2" fmla="val 20520000"/>
            <a:gd name="adj3" fmla="val 4640"/>
          </a:avLst>
        </a:prstGeom>
        <a:solidFill>
          <a:srgbClr val="4F81BD">
            <a:tint val="60000"/>
            <a:hueOff val="0"/>
            <a:satOff val="0"/>
            <a:lumOff val="0"/>
            <a:alphaOff val="0"/>
          </a:srgbClr>
        </a:solidFill>
        <a:ln>
          <a:noFill/>
        </a:ln>
        <a:effectLst/>
      </dsp:spPr>
      <dsp:style>
        <a:lnRef idx="0">
          <a:scrgbClr r="0" g="0" b="0"/>
        </a:lnRef>
        <a:fillRef idx="1">
          <a:scrgbClr r="0" g="0" b="0"/>
        </a:fillRef>
        <a:effectRef idx="0">
          <a:scrgbClr r="0" g="0" b="0"/>
        </a:effectRef>
        <a:fontRef idx="minor">
          <a:schemeClr val="lt1"/>
        </a:fontRef>
      </dsp:style>
    </dsp:sp>
    <dsp:sp modelId="{B844DAC5-CC2D-4FA0-B1A6-BE31FC10DDE8}">
      <dsp:nvSpPr>
        <dsp:cNvPr id="0" name=""/>
        <dsp:cNvSpPr/>
      </dsp:nvSpPr>
      <dsp:spPr>
        <a:xfrm>
          <a:off x="2442181" y="1402531"/>
          <a:ext cx="1734904" cy="1538731"/>
        </a:xfrm>
        <a:prstGeom prst="ellipse">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de-DE" sz="1400" kern="1200" dirty="0">
              <a:solidFill>
                <a:sysClr val="window" lastClr="FFFFFF"/>
              </a:solidFill>
              <a:latin typeface="Calibri"/>
              <a:ea typeface="+mn-ea"/>
              <a:cs typeface="+mn-cs"/>
            </a:rPr>
            <a:t>Erhöhte Fremdsprachen-kompetenz als Schlüssel-qualifikation für die Zukunft</a:t>
          </a:r>
        </a:p>
      </dsp:txBody>
      <dsp:txXfrm>
        <a:off x="2696252" y="1627873"/>
        <a:ext cx="1226762" cy="1088047"/>
      </dsp:txXfrm>
    </dsp:sp>
    <dsp:sp modelId="{00FC05B0-6C39-49A2-9D49-AFDB4BCB84F0}">
      <dsp:nvSpPr>
        <dsp:cNvPr id="0" name=""/>
        <dsp:cNvSpPr/>
      </dsp:nvSpPr>
      <dsp:spPr>
        <a:xfrm>
          <a:off x="2672785" y="2273"/>
          <a:ext cx="1273695" cy="1077112"/>
        </a:xfrm>
        <a:prstGeom prst="ellipse">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de-DE" sz="1400" kern="1200" dirty="0">
              <a:solidFill>
                <a:sysClr val="window" lastClr="FFFFFF"/>
              </a:solidFill>
              <a:latin typeface="Calibri"/>
              <a:ea typeface="+mn-ea"/>
              <a:cs typeface="+mn-cs"/>
            </a:rPr>
            <a:t>Praxisnahes Sprachen-lernen</a:t>
          </a:r>
        </a:p>
      </dsp:txBody>
      <dsp:txXfrm>
        <a:off x="2859313" y="160012"/>
        <a:ext cx="900639" cy="761634"/>
      </dsp:txXfrm>
    </dsp:sp>
    <dsp:sp modelId="{8FE9BD20-1967-4D6D-9230-E1A17D587FE9}">
      <dsp:nvSpPr>
        <dsp:cNvPr id="0" name=""/>
        <dsp:cNvSpPr/>
      </dsp:nvSpPr>
      <dsp:spPr>
        <a:xfrm>
          <a:off x="4114880" y="1129313"/>
          <a:ext cx="1491983" cy="1077112"/>
        </a:xfrm>
        <a:prstGeom prst="ellipse">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de-DE" sz="1400" kern="1200" dirty="0">
              <a:solidFill>
                <a:sysClr val="window" lastClr="FFFFFF"/>
              </a:solidFill>
              <a:latin typeface="Calibri"/>
              <a:ea typeface="+mn-ea"/>
              <a:cs typeface="+mn-cs"/>
            </a:rPr>
            <a:t>Zusammen-wachsendes Europa</a:t>
          </a:r>
        </a:p>
      </dsp:txBody>
      <dsp:txXfrm>
        <a:off x="4333376" y="1287052"/>
        <a:ext cx="1054991" cy="761634"/>
      </dsp:txXfrm>
    </dsp:sp>
    <dsp:sp modelId="{3EE4F6A9-EDBF-4082-AEB8-58712DE0D9CC}">
      <dsp:nvSpPr>
        <dsp:cNvPr id="0" name=""/>
        <dsp:cNvSpPr/>
      </dsp:nvSpPr>
      <dsp:spPr>
        <a:xfrm>
          <a:off x="3438199" y="2952903"/>
          <a:ext cx="1660303" cy="1077112"/>
        </a:xfrm>
        <a:prstGeom prst="ellipse">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de-DE" sz="1400" kern="1200" dirty="0">
              <a:solidFill>
                <a:sysClr val="window" lastClr="FFFFFF"/>
              </a:solidFill>
              <a:latin typeface="Calibri"/>
              <a:ea typeface="+mn-ea"/>
              <a:cs typeface="+mn-cs"/>
            </a:rPr>
            <a:t>Veränderte Anforderungen in Studium und Beruf</a:t>
          </a:r>
        </a:p>
      </dsp:txBody>
      <dsp:txXfrm>
        <a:off x="3681345" y="3110642"/>
        <a:ext cx="1174011" cy="761634"/>
      </dsp:txXfrm>
    </dsp:sp>
    <dsp:sp modelId="{5BA11DDC-50DC-4F2C-BE12-69F5BD485FC1}">
      <dsp:nvSpPr>
        <dsp:cNvPr id="0" name=""/>
        <dsp:cNvSpPr/>
      </dsp:nvSpPr>
      <dsp:spPr>
        <a:xfrm>
          <a:off x="1479655" y="2952903"/>
          <a:ext cx="1742519" cy="1077112"/>
        </a:xfrm>
        <a:prstGeom prst="ellipse">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de-DE" sz="1400" kern="1200" dirty="0">
              <a:solidFill>
                <a:sysClr val="window" lastClr="FFFFFF"/>
              </a:solidFill>
              <a:latin typeface="Calibri"/>
              <a:ea typeface="+mn-ea"/>
              <a:cs typeface="+mn-cs"/>
            </a:rPr>
            <a:t>Englisch als Sprache der internationalen Kommunikation</a:t>
          </a:r>
        </a:p>
      </dsp:txBody>
      <dsp:txXfrm>
        <a:off x="1734841" y="3110642"/>
        <a:ext cx="1232147" cy="761634"/>
      </dsp:txXfrm>
    </dsp:sp>
    <dsp:sp modelId="{FF96705F-0B43-47DC-8956-2FAAAB5C52ED}">
      <dsp:nvSpPr>
        <dsp:cNvPr id="0" name=""/>
        <dsp:cNvSpPr/>
      </dsp:nvSpPr>
      <dsp:spPr>
        <a:xfrm>
          <a:off x="1170173" y="1129313"/>
          <a:ext cx="1176443" cy="1077112"/>
        </a:xfrm>
        <a:prstGeom prst="ellipse">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ctr" anchorCtr="0">
          <a:noAutofit/>
        </a:bodyPr>
        <a:lstStyle/>
        <a:p>
          <a:pPr marL="0" lvl="0" indent="0" algn="ctr" defTabSz="622300">
            <a:lnSpc>
              <a:spcPct val="90000"/>
            </a:lnSpc>
            <a:spcBef>
              <a:spcPct val="0"/>
            </a:spcBef>
            <a:spcAft>
              <a:spcPct val="35000"/>
            </a:spcAft>
            <a:buNone/>
          </a:pPr>
          <a:r>
            <a:rPr lang="de-DE" sz="1400" kern="1200" dirty="0">
              <a:solidFill>
                <a:sysClr val="window" lastClr="FFFFFF"/>
              </a:solidFill>
              <a:latin typeface="Calibri"/>
              <a:ea typeface="+mn-ea"/>
              <a:cs typeface="+mn-cs"/>
            </a:rPr>
            <a:t>Inter-kulturelles Lernen</a:t>
          </a:r>
        </a:p>
      </dsp:txBody>
      <dsp:txXfrm>
        <a:off x="1342459" y="1287052"/>
        <a:ext cx="831871" cy="76163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180AB5D-8340-4309-8BC5-07A5BD9A9E84}">
      <dsp:nvSpPr>
        <dsp:cNvPr id="0" name=""/>
        <dsp:cNvSpPr/>
      </dsp:nvSpPr>
      <dsp:spPr>
        <a:xfrm>
          <a:off x="6039218" y="2052988"/>
          <a:ext cx="91440" cy="328273"/>
        </a:xfrm>
        <a:custGeom>
          <a:avLst/>
          <a:gdLst/>
          <a:ahLst/>
          <a:cxnLst/>
          <a:rect l="0" t="0" r="0" b="0"/>
          <a:pathLst>
            <a:path>
              <a:moveTo>
                <a:pt x="45720" y="0"/>
              </a:moveTo>
              <a:lnTo>
                <a:pt x="45720" y="418012"/>
              </a:lnTo>
            </a:path>
          </a:pathLst>
        </a:custGeom>
        <a:noFill/>
        <a:ln w="25400" cap="flat" cmpd="sng" algn="ctr">
          <a:solidFill>
            <a:srgbClr val="4F81BD">
              <a:shade val="80000"/>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sp>
    <dsp:sp modelId="{FC305FBC-B416-4E6A-9D2A-2391681D3989}">
      <dsp:nvSpPr>
        <dsp:cNvPr id="0" name=""/>
        <dsp:cNvSpPr/>
      </dsp:nvSpPr>
      <dsp:spPr>
        <a:xfrm>
          <a:off x="4360483" y="1007968"/>
          <a:ext cx="1724454" cy="328273"/>
        </a:xfrm>
        <a:custGeom>
          <a:avLst/>
          <a:gdLst/>
          <a:ahLst/>
          <a:cxnLst/>
          <a:rect l="0" t="0" r="0" b="0"/>
          <a:pathLst>
            <a:path>
              <a:moveTo>
                <a:pt x="0" y="0"/>
              </a:moveTo>
              <a:lnTo>
                <a:pt x="0" y="284863"/>
              </a:lnTo>
              <a:lnTo>
                <a:pt x="2195862" y="284863"/>
              </a:lnTo>
              <a:lnTo>
                <a:pt x="2195862" y="418012"/>
              </a:lnTo>
            </a:path>
          </a:pathLst>
        </a:custGeom>
        <a:noFill/>
        <a:ln w="25400" cap="flat" cmpd="sng" algn="ctr">
          <a:solidFill>
            <a:srgbClr val="4F81BD">
              <a:shade val="60000"/>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sp>
    <dsp:sp modelId="{3184122B-7958-409B-B817-15EFBE423D7B}">
      <dsp:nvSpPr>
        <dsp:cNvPr id="0" name=""/>
        <dsp:cNvSpPr/>
      </dsp:nvSpPr>
      <dsp:spPr>
        <a:xfrm>
          <a:off x="2636029" y="2052988"/>
          <a:ext cx="2069345" cy="328273"/>
        </a:xfrm>
        <a:custGeom>
          <a:avLst/>
          <a:gdLst/>
          <a:ahLst/>
          <a:cxnLst/>
          <a:rect l="0" t="0" r="0" b="0"/>
          <a:pathLst>
            <a:path>
              <a:moveTo>
                <a:pt x="0" y="0"/>
              </a:moveTo>
              <a:lnTo>
                <a:pt x="0" y="284863"/>
              </a:lnTo>
              <a:lnTo>
                <a:pt x="2635034" y="284863"/>
              </a:lnTo>
              <a:lnTo>
                <a:pt x="2635034" y="418012"/>
              </a:lnTo>
            </a:path>
          </a:pathLst>
        </a:custGeom>
        <a:noFill/>
        <a:ln w="25400" cap="flat" cmpd="sng" algn="ctr">
          <a:solidFill>
            <a:srgbClr val="4F81BD">
              <a:shade val="80000"/>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sp>
    <dsp:sp modelId="{D98C8B58-077C-42B0-9850-1BF2205C594F}">
      <dsp:nvSpPr>
        <dsp:cNvPr id="0" name=""/>
        <dsp:cNvSpPr/>
      </dsp:nvSpPr>
      <dsp:spPr>
        <a:xfrm>
          <a:off x="2636029" y="2052988"/>
          <a:ext cx="689781" cy="328273"/>
        </a:xfrm>
        <a:custGeom>
          <a:avLst/>
          <a:gdLst/>
          <a:ahLst/>
          <a:cxnLst/>
          <a:rect l="0" t="0" r="0" b="0"/>
          <a:pathLst>
            <a:path>
              <a:moveTo>
                <a:pt x="0" y="0"/>
              </a:moveTo>
              <a:lnTo>
                <a:pt x="0" y="284863"/>
              </a:lnTo>
              <a:lnTo>
                <a:pt x="878344" y="284863"/>
              </a:lnTo>
              <a:lnTo>
                <a:pt x="878344" y="418012"/>
              </a:lnTo>
            </a:path>
          </a:pathLst>
        </a:custGeom>
        <a:noFill/>
        <a:ln w="25400" cap="flat" cmpd="sng" algn="ctr">
          <a:solidFill>
            <a:srgbClr val="4F81BD">
              <a:shade val="80000"/>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sp>
    <dsp:sp modelId="{768A681A-CA60-49FA-8E24-B68EB9E20CEF}">
      <dsp:nvSpPr>
        <dsp:cNvPr id="0" name=""/>
        <dsp:cNvSpPr/>
      </dsp:nvSpPr>
      <dsp:spPr>
        <a:xfrm>
          <a:off x="1946247" y="2052988"/>
          <a:ext cx="689781" cy="328273"/>
        </a:xfrm>
        <a:custGeom>
          <a:avLst/>
          <a:gdLst/>
          <a:ahLst/>
          <a:cxnLst/>
          <a:rect l="0" t="0" r="0" b="0"/>
          <a:pathLst>
            <a:path>
              <a:moveTo>
                <a:pt x="878344" y="0"/>
              </a:moveTo>
              <a:lnTo>
                <a:pt x="878344" y="284863"/>
              </a:lnTo>
              <a:lnTo>
                <a:pt x="0" y="284863"/>
              </a:lnTo>
              <a:lnTo>
                <a:pt x="0" y="418012"/>
              </a:lnTo>
            </a:path>
          </a:pathLst>
        </a:custGeom>
        <a:noFill/>
        <a:ln w="25400" cap="flat" cmpd="sng" algn="ctr">
          <a:solidFill>
            <a:srgbClr val="4F81BD">
              <a:shade val="80000"/>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sp>
    <dsp:sp modelId="{8AB410A4-83EB-4344-979D-9056EB5B3B72}">
      <dsp:nvSpPr>
        <dsp:cNvPr id="0" name=""/>
        <dsp:cNvSpPr/>
      </dsp:nvSpPr>
      <dsp:spPr>
        <a:xfrm>
          <a:off x="566683" y="2052988"/>
          <a:ext cx="2069345" cy="328273"/>
        </a:xfrm>
        <a:custGeom>
          <a:avLst/>
          <a:gdLst/>
          <a:ahLst/>
          <a:cxnLst/>
          <a:rect l="0" t="0" r="0" b="0"/>
          <a:pathLst>
            <a:path>
              <a:moveTo>
                <a:pt x="2635034" y="0"/>
              </a:moveTo>
              <a:lnTo>
                <a:pt x="2635034" y="284863"/>
              </a:lnTo>
              <a:lnTo>
                <a:pt x="0" y="284863"/>
              </a:lnTo>
              <a:lnTo>
                <a:pt x="0" y="418012"/>
              </a:lnTo>
            </a:path>
          </a:pathLst>
        </a:custGeom>
        <a:noFill/>
        <a:ln w="25400" cap="flat" cmpd="sng" algn="ctr">
          <a:solidFill>
            <a:srgbClr val="4F81BD">
              <a:shade val="80000"/>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sp>
    <dsp:sp modelId="{F3366566-6058-4884-9F45-F3C692BF29D1}">
      <dsp:nvSpPr>
        <dsp:cNvPr id="0" name=""/>
        <dsp:cNvSpPr/>
      </dsp:nvSpPr>
      <dsp:spPr>
        <a:xfrm>
          <a:off x="2636029" y="1007968"/>
          <a:ext cx="1724454" cy="328273"/>
        </a:xfrm>
        <a:custGeom>
          <a:avLst/>
          <a:gdLst/>
          <a:ahLst/>
          <a:cxnLst/>
          <a:rect l="0" t="0" r="0" b="0"/>
          <a:pathLst>
            <a:path>
              <a:moveTo>
                <a:pt x="2195862" y="0"/>
              </a:moveTo>
              <a:lnTo>
                <a:pt x="2195862" y="284863"/>
              </a:lnTo>
              <a:lnTo>
                <a:pt x="0" y="284863"/>
              </a:lnTo>
              <a:lnTo>
                <a:pt x="0" y="418012"/>
              </a:lnTo>
            </a:path>
          </a:pathLst>
        </a:custGeom>
        <a:noFill/>
        <a:ln w="25400" cap="flat" cmpd="sng" algn="ctr">
          <a:solidFill>
            <a:srgbClr val="4F81BD">
              <a:shade val="60000"/>
              <a:hueOff val="0"/>
              <a:satOff val="0"/>
              <a:lumOff val="0"/>
              <a:alphaOff val="0"/>
            </a:srgbClr>
          </a:solidFill>
          <a:prstDash val="solid"/>
        </a:ln>
        <a:effectLst/>
      </dsp:spPr>
      <dsp:style>
        <a:lnRef idx="2">
          <a:scrgbClr r="0" g="0" b="0"/>
        </a:lnRef>
        <a:fillRef idx="0">
          <a:scrgbClr r="0" g="0" b="0"/>
        </a:fillRef>
        <a:effectRef idx="0">
          <a:scrgbClr r="0" g="0" b="0"/>
        </a:effectRef>
        <a:fontRef idx="minor"/>
      </dsp:style>
    </dsp:sp>
    <dsp:sp modelId="{8D7295E0-A1FB-4868-904C-5F804CAF4C5B}">
      <dsp:nvSpPr>
        <dsp:cNvPr id="0" name=""/>
        <dsp:cNvSpPr/>
      </dsp:nvSpPr>
      <dsp:spPr>
        <a:xfrm>
          <a:off x="3796116" y="291222"/>
          <a:ext cx="1128734" cy="716746"/>
        </a:xfrm>
        <a:prstGeom prst="roundRect">
          <a:avLst>
            <a:gd name="adj" fmla="val 1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sp>
    <dsp:sp modelId="{0DD28FBB-D1BA-47AC-A366-C73B98294090}">
      <dsp:nvSpPr>
        <dsp:cNvPr id="0" name=""/>
        <dsp:cNvSpPr/>
      </dsp:nvSpPr>
      <dsp:spPr>
        <a:xfrm>
          <a:off x="3921531" y="410366"/>
          <a:ext cx="1128734" cy="716746"/>
        </a:xfrm>
        <a:prstGeom prst="roundRect">
          <a:avLst>
            <a:gd name="adj" fmla="val 10000"/>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de-DE" sz="800" kern="1200">
              <a:solidFill>
                <a:sysClr val="windowText" lastClr="000000">
                  <a:hueOff val="0"/>
                  <a:satOff val="0"/>
                  <a:lumOff val="0"/>
                  <a:alphaOff val="0"/>
                </a:sysClr>
              </a:solidFill>
              <a:latin typeface="Calibri"/>
              <a:ea typeface="+mn-ea"/>
              <a:cs typeface="+mn-cs"/>
            </a:rPr>
            <a:t>Vorhandene Stukturen</a:t>
          </a:r>
        </a:p>
      </dsp:txBody>
      <dsp:txXfrm>
        <a:off x="3942524" y="431359"/>
        <a:ext cx="1086748" cy="674760"/>
      </dsp:txXfrm>
    </dsp:sp>
    <dsp:sp modelId="{5C62939B-5A62-497A-B15C-54FBCDFECA45}">
      <dsp:nvSpPr>
        <dsp:cNvPr id="0" name=""/>
        <dsp:cNvSpPr/>
      </dsp:nvSpPr>
      <dsp:spPr>
        <a:xfrm>
          <a:off x="2071662" y="1336242"/>
          <a:ext cx="1128734" cy="716746"/>
        </a:xfrm>
        <a:prstGeom prst="roundRect">
          <a:avLst>
            <a:gd name="adj" fmla="val 1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sp>
    <dsp:sp modelId="{FC4F57B9-F17B-473A-A78B-B85874FB01CE}">
      <dsp:nvSpPr>
        <dsp:cNvPr id="0" name=""/>
        <dsp:cNvSpPr/>
      </dsp:nvSpPr>
      <dsp:spPr>
        <a:xfrm>
          <a:off x="2197077" y="1455386"/>
          <a:ext cx="1128734" cy="716746"/>
        </a:xfrm>
        <a:prstGeom prst="roundRect">
          <a:avLst>
            <a:gd name="adj" fmla="val 10000"/>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de-DE" sz="800" kern="1200">
              <a:solidFill>
                <a:sysClr val="windowText" lastClr="000000">
                  <a:hueOff val="0"/>
                  <a:satOff val="0"/>
                  <a:lumOff val="0"/>
                  <a:alphaOff val="0"/>
                </a:sysClr>
              </a:solidFill>
              <a:latin typeface="Calibri"/>
              <a:ea typeface="+mn-ea"/>
              <a:cs typeface="+mn-cs"/>
            </a:rPr>
            <a:t>Anknüpfungspunkte im Unterricht</a:t>
          </a:r>
        </a:p>
      </dsp:txBody>
      <dsp:txXfrm>
        <a:off x="2218070" y="1476379"/>
        <a:ext cx="1086748" cy="674760"/>
      </dsp:txXfrm>
    </dsp:sp>
    <dsp:sp modelId="{D3D7385D-15FF-4D39-AC86-9E84F7CF70EB}">
      <dsp:nvSpPr>
        <dsp:cNvPr id="0" name=""/>
        <dsp:cNvSpPr/>
      </dsp:nvSpPr>
      <dsp:spPr>
        <a:xfrm>
          <a:off x="2316" y="2381261"/>
          <a:ext cx="1128734" cy="716746"/>
        </a:xfrm>
        <a:prstGeom prst="roundRect">
          <a:avLst>
            <a:gd name="adj" fmla="val 1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sp>
    <dsp:sp modelId="{F4662A4F-63EE-48DD-AFD8-AA7E8861600D}">
      <dsp:nvSpPr>
        <dsp:cNvPr id="0" name=""/>
        <dsp:cNvSpPr/>
      </dsp:nvSpPr>
      <dsp:spPr>
        <a:xfrm>
          <a:off x="127731" y="2500406"/>
          <a:ext cx="1128734" cy="716746"/>
        </a:xfrm>
        <a:prstGeom prst="roundRect">
          <a:avLst>
            <a:gd name="adj" fmla="val 10000"/>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de-DE" sz="800" kern="1200">
              <a:solidFill>
                <a:sysClr val="windowText" lastClr="000000">
                  <a:hueOff val="0"/>
                  <a:satOff val="0"/>
                  <a:lumOff val="0"/>
                  <a:alphaOff val="0"/>
                </a:sysClr>
              </a:solidFill>
              <a:latin typeface="Calibri"/>
              <a:ea typeface="+mn-ea"/>
              <a:cs typeface="+mn-cs"/>
            </a:rPr>
            <a:t>Bildungspartnerschaft mit der EWS</a:t>
          </a:r>
        </a:p>
      </dsp:txBody>
      <dsp:txXfrm>
        <a:off x="148724" y="2521399"/>
        <a:ext cx="1086748" cy="674760"/>
      </dsp:txXfrm>
    </dsp:sp>
    <dsp:sp modelId="{5661431C-C466-4FEA-865D-1312A3620FA6}">
      <dsp:nvSpPr>
        <dsp:cNvPr id="0" name=""/>
        <dsp:cNvSpPr/>
      </dsp:nvSpPr>
      <dsp:spPr>
        <a:xfrm>
          <a:off x="1381880" y="2381261"/>
          <a:ext cx="1128734" cy="716746"/>
        </a:xfrm>
        <a:prstGeom prst="roundRect">
          <a:avLst>
            <a:gd name="adj" fmla="val 1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sp>
    <dsp:sp modelId="{EA89143A-B99A-43C8-876B-E14D032DD345}">
      <dsp:nvSpPr>
        <dsp:cNvPr id="0" name=""/>
        <dsp:cNvSpPr/>
      </dsp:nvSpPr>
      <dsp:spPr>
        <a:xfrm>
          <a:off x="1507295" y="2500406"/>
          <a:ext cx="1128734" cy="716746"/>
        </a:xfrm>
        <a:prstGeom prst="roundRect">
          <a:avLst>
            <a:gd name="adj" fmla="val 10000"/>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de-DE" sz="800" kern="1200">
              <a:solidFill>
                <a:sysClr val="windowText" lastClr="000000">
                  <a:hueOff val="0"/>
                  <a:satOff val="0"/>
                  <a:lumOff val="0"/>
                  <a:alphaOff val="0"/>
                </a:sysClr>
              </a:solidFill>
              <a:latin typeface="Calibri"/>
              <a:ea typeface="+mn-ea"/>
              <a:cs typeface="+mn-cs"/>
            </a:rPr>
            <a:t>English Drama Group</a:t>
          </a:r>
        </a:p>
      </dsp:txBody>
      <dsp:txXfrm>
        <a:off x="1528288" y="2521399"/>
        <a:ext cx="1086748" cy="674760"/>
      </dsp:txXfrm>
    </dsp:sp>
    <dsp:sp modelId="{ED453E33-6922-4376-80A3-46362541B8A2}">
      <dsp:nvSpPr>
        <dsp:cNvPr id="0" name=""/>
        <dsp:cNvSpPr/>
      </dsp:nvSpPr>
      <dsp:spPr>
        <a:xfrm>
          <a:off x="2761444" y="2381261"/>
          <a:ext cx="1128734" cy="716746"/>
        </a:xfrm>
        <a:prstGeom prst="roundRect">
          <a:avLst>
            <a:gd name="adj" fmla="val 1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sp>
    <dsp:sp modelId="{4DF48A28-615F-42CF-A6F4-454FF57B873E}">
      <dsp:nvSpPr>
        <dsp:cNvPr id="0" name=""/>
        <dsp:cNvSpPr/>
      </dsp:nvSpPr>
      <dsp:spPr>
        <a:xfrm>
          <a:off x="2886858" y="2500406"/>
          <a:ext cx="1128734" cy="716746"/>
        </a:xfrm>
        <a:prstGeom prst="roundRect">
          <a:avLst>
            <a:gd name="adj" fmla="val 10000"/>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de-DE" sz="800" kern="1200">
              <a:solidFill>
                <a:sysClr val="windowText" lastClr="000000">
                  <a:hueOff val="0"/>
                  <a:satOff val="0"/>
                  <a:lumOff val="0"/>
                  <a:alphaOff val="0"/>
                </a:sysClr>
              </a:solidFill>
              <a:latin typeface="Calibri"/>
              <a:ea typeface="+mn-ea"/>
              <a:cs typeface="+mn-cs"/>
            </a:rPr>
            <a:t>Londonfahrt Klasse 9</a:t>
          </a:r>
        </a:p>
      </dsp:txBody>
      <dsp:txXfrm>
        <a:off x="2907851" y="2521399"/>
        <a:ext cx="1086748" cy="674760"/>
      </dsp:txXfrm>
    </dsp:sp>
    <dsp:sp modelId="{72374069-B888-4F46-AE18-5A9119B2A2AB}">
      <dsp:nvSpPr>
        <dsp:cNvPr id="0" name=""/>
        <dsp:cNvSpPr/>
      </dsp:nvSpPr>
      <dsp:spPr>
        <a:xfrm>
          <a:off x="4141007" y="2381261"/>
          <a:ext cx="1128734" cy="716746"/>
        </a:xfrm>
        <a:prstGeom prst="roundRect">
          <a:avLst>
            <a:gd name="adj" fmla="val 1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sp>
    <dsp:sp modelId="{58117811-9BCF-49D8-B955-BE7B5B3BB638}">
      <dsp:nvSpPr>
        <dsp:cNvPr id="0" name=""/>
        <dsp:cNvSpPr/>
      </dsp:nvSpPr>
      <dsp:spPr>
        <a:xfrm>
          <a:off x="4266422" y="2500406"/>
          <a:ext cx="1128734" cy="716746"/>
        </a:xfrm>
        <a:prstGeom prst="roundRect">
          <a:avLst>
            <a:gd name="adj" fmla="val 10000"/>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de-DE" sz="800" kern="1200">
              <a:solidFill>
                <a:sysClr val="windowText" lastClr="000000">
                  <a:hueOff val="0"/>
                  <a:satOff val="0"/>
                  <a:lumOff val="0"/>
                  <a:alphaOff val="0"/>
                </a:sysClr>
              </a:solidFill>
              <a:latin typeface="Calibri"/>
              <a:ea typeface="+mn-ea"/>
              <a:cs typeface="+mn-cs"/>
            </a:rPr>
            <a:t>The Big Challenge</a:t>
          </a:r>
        </a:p>
      </dsp:txBody>
      <dsp:txXfrm>
        <a:off x="4287415" y="2521399"/>
        <a:ext cx="1086748" cy="674760"/>
      </dsp:txXfrm>
    </dsp:sp>
    <dsp:sp modelId="{1DEEE508-492B-459E-9EF5-9C8DBC1F58C4}">
      <dsp:nvSpPr>
        <dsp:cNvPr id="0" name=""/>
        <dsp:cNvSpPr/>
      </dsp:nvSpPr>
      <dsp:spPr>
        <a:xfrm>
          <a:off x="5520571" y="1336242"/>
          <a:ext cx="1128734" cy="716746"/>
        </a:xfrm>
        <a:prstGeom prst="roundRect">
          <a:avLst>
            <a:gd name="adj" fmla="val 1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sp>
    <dsp:sp modelId="{86A76470-A7F2-4017-B1BE-AF3B4B70F59C}">
      <dsp:nvSpPr>
        <dsp:cNvPr id="0" name=""/>
        <dsp:cNvSpPr/>
      </dsp:nvSpPr>
      <dsp:spPr>
        <a:xfrm>
          <a:off x="5645986" y="1455386"/>
          <a:ext cx="1128734" cy="716746"/>
        </a:xfrm>
        <a:prstGeom prst="roundRect">
          <a:avLst>
            <a:gd name="adj" fmla="val 10000"/>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de-DE" sz="800" kern="1200">
              <a:solidFill>
                <a:sysClr val="windowText" lastClr="000000">
                  <a:hueOff val="0"/>
                  <a:satOff val="0"/>
                  <a:lumOff val="0"/>
                  <a:alphaOff val="0"/>
                </a:sysClr>
              </a:solidFill>
              <a:latin typeface="Calibri"/>
              <a:ea typeface="+mn-ea"/>
              <a:cs typeface="+mn-cs"/>
            </a:rPr>
            <a:t>Personal</a:t>
          </a:r>
        </a:p>
      </dsp:txBody>
      <dsp:txXfrm>
        <a:off x="5666979" y="1476379"/>
        <a:ext cx="1086748" cy="674760"/>
      </dsp:txXfrm>
    </dsp:sp>
    <dsp:sp modelId="{4511DF47-BC6E-4B6E-B7C5-DD62EC0C80C9}">
      <dsp:nvSpPr>
        <dsp:cNvPr id="0" name=""/>
        <dsp:cNvSpPr/>
      </dsp:nvSpPr>
      <dsp:spPr>
        <a:xfrm>
          <a:off x="5520571" y="2381261"/>
          <a:ext cx="1128734" cy="716746"/>
        </a:xfrm>
        <a:prstGeom prst="roundRect">
          <a:avLst>
            <a:gd name="adj" fmla="val 10000"/>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sp>
    <dsp:sp modelId="{00FB919C-B182-461B-A7A2-BEC63957BD7D}">
      <dsp:nvSpPr>
        <dsp:cNvPr id="0" name=""/>
        <dsp:cNvSpPr/>
      </dsp:nvSpPr>
      <dsp:spPr>
        <a:xfrm>
          <a:off x="5645986" y="2500406"/>
          <a:ext cx="1128734" cy="716746"/>
        </a:xfrm>
        <a:prstGeom prst="roundRect">
          <a:avLst>
            <a:gd name="adj" fmla="val 10000"/>
          </a:avLst>
        </a:prstGeom>
        <a:solidFill>
          <a:sysClr val="window" lastClr="FFFFFF">
            <a:alpha val="90000"/>
            <a:hueOff val="0"/>
            <a:satOff val="0"/>
            <a:lumOff val="0"/>
            <a:alphaOff val="0"/>
          </a:sysClr>
        </a:solidFill>
        <a:ln w="25400" cap="flat" cmpd="sng" algn="ctr">
          <a:solidFill>
            <a:srgbClr val="4F81BD">
              <a:hueOff val="0"/>
              <a:satOff val="0"/>
              <a:lumOff val="0"/>
              <a:alphaOff val="0"/>
            </a:srgb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0480" tIns="30480" rIns="30480" bIns="30480" numCol="1" spcCol="1270" anchor="ctr" anchorCtr="0">
          <a:noAutofit/>
        </a:bodyPr>
        <a:lstStyle/>
        <a:p>
          <a:pPr marL="0" lvl="0" indent="0" algn="ctr" defTabSz="355600">
            <a:lnSpc>
              <a:spcPct val="90000"/>
            </a:lnSpc>
            <a:spcBef>
              <a:spcPct val="0"/>
            </a:spcBef>
            <a:spcAft>
              <a:spcPct val="35000"/>
            </a:spcAft>
            <a:buNone/>
          </a:pPr>
          <a:r>
            <a:rPr lang="de-DE" sz="800" kern="1200">
              <a:solidFill>
                <a:sysClr val="windowText" lastClr="000000">
                  <a:hueOff val="0"/>
                  <a:satOff val="0"/>
                  <a:lumOff val="0"/>
                  <a:alphaOff val="0"/>
                </a:sysClr>
              </a:solidFill>
              <a:latin typeface="Calibri"/>
              <a:ea typeface="+mn-ea"/>
              <a:cs typeface="+mn-cs"/>
            </a:rPr>
            <a:t>Kooperationen mit anderen Schulen</a:t>
          </a:r>
        </a:p>
      </dsp:txBody>
      <dsp:txXfrm>
        <a:off x="5666979" y="2521399"/>
        <a:ext cx="1086748" cy="674760"/>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6C9ACFF-72C2-4213-BD94-0FD0E34B0DEB}">
      <dsp:nvSpPr>
        <dsp:cNvPr id="0" name=""/>
        <dsp:cNvSpPr/>
      </dsp:nvSpPr>
      <dsp:spPr>
        <a:xfrm>
          <a:off x="72630" y="0"/>
          <a:ext cx="6631776" cy="3508375"/>
        </a:xfrm>
        <a:prstGeom prst="ellipse">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de-DE" sz="1400" kern="1200">
              <a:solidFill>
                <a:sysClr val="window" lastClr="FFFFFF"/>
              </a:solidFill>
              <a:latin typeface="Calibri"/>
              <a:ea typeface="+mn-ea"/>
              <a:cs typeface="+mn-cs"/>
            </a:rPr>
            <a:t>Auslands-BOGY</a:t>
          </a:r>
        </a:p>
      </dsp:txBody>
      <dsp:txXfrm>
        <a:off x="2732944" y="252486"/>
        <a:ext cx="1311148" cy="372120"/>
      </dsp:txXfrm>
    </dsp:sp>
    <dsp:sp modelId="{5209391C-609C-41FA-A81B-E8DAA2211E2F}">
      <dsp:nvSpPr>
        <dsp:cNvPr id="0" name=""/>
        <dsp:cNvSpPr/>
      </dsp:nvSpPr>
      <dsp:spPr>
        <a:xfrm>
          <a:off x="648688" y="701674"/>
          <a:ext cx="5479660" cy="2806700"/>
        </a:xfrm>
        <a:prstGeom prst="ellipse">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de-DE" sz="1400" kern="1200">
              <a:solidFill>
                <a:sysClr val="window" lastClr="FFFFFF"/>
              </a:solidFill>
              <a:latin typeface="Calibri"/>
              <a:ea typeface="+mn-ea"/>
              <a:cs typeface="+mn-cs"/>
            </a:rPr>
            <a:t>Zusammen-arbeit mit Bourg-les-Valence</a:t>
          </a:r>
        </a:p>
      </dsp:txBody>
      <dsp:txXfrm>
        <a:off x="2711413" y="944062"/>
        <a:ext cx="1354209" cy="357234"/>
      </dsp:txXfrm>
    </dsp:sp>
    <dsp:sp modelId="{2B1D839D-CF9F-4485-ABF3-8170A20CFC68}">
      <dsp:nvSpPr>
        <dsp:cNvPr id="0" name=""/>
        <dsp:cNvSpPr/>
      </dsp:nvSpPr>
      <dsp:spPr>
        <a:xfrm>
          <a:off x="1440780" y="1536945"/>
          <a:ext cx="3895475" cy="1837834"/>
        </a:xfrm>
        <a:prstGeom prst="ellipse">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de-DE" sz="1400" kern="1200">
              <a:solidFill>
                <a:sysClr val="window" lastClr="FFFFFF"/>
              </a:solidFill>
              <a:latin typeface="Calibri"/>
              <a:ea typeface="+mn-ea"/>
              <a:cs typeface="+mn-cs"/>
            </a:rPr>
            <a:t>Bilinguales Schul-landheim</a:t>
          </a:r>
        </a:p>
      </dsp:txBody>
      <dsp:txXfrm>
        <a:off x="2746715" y="1735339"/>
        <a:ext cx="1283605" cy="292398"/>
      </dsp:txXfrm>
    </dsp:sp>
    <dsp:sp modelId="{6C8C11A8-4F7E-482A-A4C9-8AEE1ADC347E}">
      <dsp:nvSpPr>
        <dsp:cNvPr id="0" name=""/>
        <dsp:cNvSpPr/>
      </dsp:nvSpPr>
      <dsp:spPr>
        <a:xfrm>
          <a:off x="2088855" y="2257028"/>
          <a:ext cx="2599326" cy="1099342"/>
        </a:xfrm>
        <a:prstGeom prst="ellipse">
          <a:avLst/>
        </a:prstGeom>
        <a:solidFill>
          <a:srgbClr val="4F81BD">
            <a:hueOff val="0"/>
            <a:satOff val="0"/>
            <a:lumOff val="0"/>
            <a:alphaOff val="0"/>
          </a:srgbClr>
        </a:solidFill>
        <a:ln w="25400" cap="flat" cmpd="sng" algn="ctr">
          <a:solidFill>
            <a:sysClr val="window" lastClr="FFFFFF">
              <a:hueOff val="0"/>
              <a:satOff val="0"/>
              <a:lumOff val="0"/>
              <a:alphaOff val="0"/>
            </a:sys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9568" tIns="99568" rIns="99568" bIns="99568" numCol="1" spcCol="1270" anchor="ctr" anchorCtr="0">
          <a:noAutofit/>
        </a:bodyPr>
        <a:lstStyle/>
        <a:p>
          <a:pPr marL="0" lvl="0" indent="0" algn="ctr" defTabSz="622300">
            <a:lnSpc>
              <a:spcPct val="90000"/>
            </a:lnSpc>
            <a:spcBef>
              <a:spcPct val="0"/>
            </a:spcBef>
            <a:spcAft>
              <a:spcPct val="35000"/>
            </a:spcAft>
            <a:buNone/>
          </a:pPr>
          <a:r>
            <a:rPr lang="de-DE" sz="1400" kern="1200">
              <a:solidFill>
                <a:sysClr val="window" lastClr="FFFFFF"/>
              </a:solidFill>
              <a:latin typeface="Calibri"/>
              <a:ea typeface="+mn-ea"/>
              <a:cs typeface="+mn-cs"/>
            </a:rPr>
            <a:t>Erweiterung</a:t>
          </a:r>
        </a:p>
        <a:p>
          <a:pPr marL="0" lvl="0" indent="0" algn="ctr" defTabSz="622300">
            <a:lnSpc>
              <a:spcPct val="90000"/>
            </a:lnSpc>
            <a:spcBef>
              <a:spcPct val="0"/>
            </a:spcBef>
            <a:spcAft>
              <a:spcPct val="35000"/>
            </a:spcAft>
            <a:buNone/>
          </a:pPr>
          <a:r>
            <a:rPr lang="de-DE" sz="1400" kern="1200">
              <a:solidFill>
                <a:sysClr val="window" lastClr="FFFFFF"/>
              </a:solidFill>
              <a:latin typeface="Calibri"/>
              <a:ea typeface="+mn-ea"/>
              <a:cs typeface="+mn-cs"/>
            </a:rPr>
            <a:t>Sprach-prüfungen und AGs</a:t>
          </a:r>
        </a:p>
      </dsp:txBody>
      <dsp:txXfrm>
        <a:off x="2738686" y="2612361"/>
        <a:ext cx="1299663" cy="388677"/>
      </dsp:txXfrm>
    </dsp:sp>
  </dsp:spTree>
</dsp:drawing>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enn2">
  <dgm:title val=""/>
  <dgm:desc val=""/>
  <dgm:catLst>
    <dgm:cat type="relationship" pri="30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0" destId="2" srcOrd="1" destOrd="0"/>
        <dgm:cxn modelId="7" srcId="0" destId="3" srcOrd="2" destOrd="0"/>
        <dgm:cxn modelId="8" srcId="0" destId="4" srcOrd="3"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chMax val="7"/>
      <dgm:resizeHandles val="exact"/>
    </dgm:varLst>
    <dgm:alg type="composite">
      <dgm:param type="ar" val="1"/>
    </dgm:alg>
    <dgm:shape xmlns:r="http://schemas.openxmlformats.org/officeDocument/2006/relationships" r:blip="">
      <dgm:adjLst/>
    </dgm:shape>
    <dgm:presOf/>
    <dgm:choose name="Name1">
      <dgm:if name="Name2" axis="ch" ptType="node" func="cnt" op="lte" val="3">
        <dgm:constrLst>
          <dgm:constr type="w" for="ch" forName="comp1" refType="w"/>
          <dgm:constr type="h" for="ch" forName="comp1" refType="w" refFor="ch" refForName="comp1"/>
          <dgm:constr type="w" for="ch" forName="comp2" refType="w" fact="0.75"/>
          <dgm:constr type="h" for="ch" forName="comp2" refType="w" refFor="ch" refForName="comp2"/>
          <dgm:constr type="ctrX" for="ch" forName="comp2" refType="ctrX" refFor="ch" refForName="comp1"/>
          <dgm:constr type="b" for="ch" forName="comp2" refType="b" refFor="ch" refForName="comp1"/>
          <dgm:constr type="w" for="ch" forName="comp3" refType="w" fact="0.5"/>
          <dgm:constr type="h" for="ch" forName="comp3" refType="w" refFor="ch" refForName="comp3"/>
          <dgm:constr type="ctrX" for="ch" forName="comp3" refType="ctrX" refFor="ch" refForName="comp1"/>
          <dgm:constr type="b" for="ch" forName="comp3" refType="b" refFor="ch" refForName="comp1"/>
          <dgm:constr type="primFontSz" for="des" ptType="node" op="equ" val="65"/>
        </dgm:constrLst>
      </dgm:if>
      <dgm:if name="Name3" axis="ch" ptType="node" func="cnt" op="equ" val="4">
        <dgm:constrLst>
          <dgm:constr type="w" for="ch" forName="comp1" refType="w"/>
          <dgm:constr type="h" for="ch" forName="comp1" refType="w" refFor="ch" refForName="comp1"/>
          <dgm:constr type="w" for="ch" forName="comp2" refType="w" fact="0.8"/>
          <dgm:constr type="h" for="ch" forName="comp2" refType="w" refFor="ch" refForName="comp2"/>
          <dgm:constr type="ctrX" for="ch" forName="comp2" refType="ctrX" refFor="ch" refForName="comp1"/>
          <dgm:constr type="b" for="ch" forName="comp2" refType="b" refFor="ch" refForName="comp1"/>
          <dgm:constr type="w" for="ch" forName="comp3" refType="w" fact="0.6"/>
          <dgm:constr type="h" for="ch" forName="comp3" refType="w" refFor="ch" refForName="comp3"/>
          <dgm:constr type="ctrX" for="ch" forName="comp3" refType="ctrX" refFor="ch" refForName="comp1"/>
          <dgm:constr type="b" for="ch" forName="comp3" refType="b" refFor="ch" refForName="comp1"/>
          <dgm:constr type="w" for="ch" forName="comp4" refType="w" fact="0.4"/>
          <dgm:constr type="h" for="ch" forName="comp4" refType="w" refFor="ch" refForName="comp4"/>
          <dgm:constr type="ctrX" for="ch" forName="comp4" refType="ctrX" refFor="ch" refForName="comp1"/>
          <dgm:constr type="b" for="ch" forName="comp4" refType="b" refFor="ch" refForName="comp1"/>
          <dgm:constr type="primFontSz" for="des" ptType="node" op="equ" val="65"/>
        </dgm:constrLst>
      </dgm:if>
      <dgm:else name="Name4">
        <dgm:constrLst>
          <dgm:constr type="w" for="ch" forName="comp1" refType="w"/>
          <dgm:constr type="h" for="ch" forName="comp1" refType="w" refFor="ch" refForName="comp1"/>
          <dgm:constr type="w" for="ch" forName="comp2" refType="w" fact="0.85"/>
          <dgm:constr type="h" for="ch" forName="comp2" refType="w" refFor="ch" refForName="comp2"/>
          <dgm:constr type="ctrX" for="ch" forName="comp2" refType="ctrX" refFor="ch" refForName="comp1"/>
          <dgm:constr type="b" for="ch" forName="comp2" refType="b" refFor="ch" refForName="comp1"/>
          <dgm:constr type="w" for="ch" forName="comp3" refType="w" fact="0.7"/>
          <dgm:constr type="h" for="ch" forName="comp3" refType="w" refFor="ch" refForName="comp3"/>
          <dgm:constr type="ctrX" for="ch" forName="comp3" refType="ctrX" refFor="ch" refForName="comp1"/>
          <dgm:constr type="b" for="ch" forName="comp3" refType="b" refFor="ch" refForName="comp1"/>
          <dgm:constr type="w" for="ch" forName="comp4" refType="w" fact="0.55"/>
          <dgm:constr type="h" for="ch" forName="comp4" refType="w" refFor="ch" refForName="comp4"/>
          <dgm:constr type="ctrX" for="ch" forName="comp4" refType="ctrX" refFor="ch" refForName="comp1"/>
          <dgm:constr type="b" for="ch" forName="comp4" refType="b" refFor="ch" refForName="comp1"/>
          <dgm:constr type="w" for="ch" forName="comp5" refType="w" fact="0.4"/>
          <dgm:constr type="h" for="ch" forName="comp5" refType="w" refFor="ch" refForName="comp5"/>
          <dgm:constr type="ctrX" for="ch" forName="comp5" refType="ctrX" refFor="ch" refForName="comp1"/>
          <dgm:constr type="b" for="ch" forName="comp5" refType="b" refFor="ch" refForName="comp1"/>
          <dgm:constr type="w" for="ch" forName="comp6" refType="w" fact="0.25"/>
          <dgm:constr type="h" for="ch" forName="comp6" refType="w" refFor="ch" refForName="comp6"/>
          <dgm:constr type="ctrX" for="ch" forName="comp6" refType="ctrX" refFor="ch" refForName="comp1"/>
          <dgm:constr type="b" for="ch" forName="comp6" refType="b" refFor="ch" refForName="comp1"/>
          <dgm:constr type="w" for="ch" forName="comp7" refType="w" fact="0.15"/>
          <dgm:constr type="h" for="ch" forName="comp7" refType="w" refFor="ch" refForName="comp7"/>
          <dgm:constr type="ctrX" for="ch" forName="comp7" refType="ctrX" refFor="ch" refForName="comp1"/>
          <dgm:constr type="b" for="ch" forName="comp7" refType="b" refFor="ch" refForName="comp1"/>
          <dgm:constr type="primFontSz" for="des" ptType="node" op="equ" val="65"/>
        </dgm:constrLst>
      </dgm:else>
    </dgm:choose>
    <dgm:ruleLst/>
    <dgm:choose name="Name5">
      <dgm:if name="Name6" axis="ch" ptType="node" func="cnt" op="gte" val="1">
        <dgm:layoutNode name="comp1">
          <dgm:alg type="composite"/>
          <dgm:shape xmlns:r="http://schemas.openxmlformats.org/officeDocument/2006/relationships" r:blip="">
            <dgm:adjLst/>
          </dgm:shape>
          <dgm:presOf/>
          <dgm:choose name="Name7">
            <dgm:if name="Name8" axis="ch" ptType="node" func="cnt" op="equ" val="1">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5"/>
                <dgm:constr type="w" for="ch" forName="c1text" refType="w" refFor="ch" refForName="circle1" fact="0.70711"/>
                <dgm:constr type="h" for="ch" forName="c1text" refType="h" refFor="ch" refForName="circle1" fact="0.5"/>
              </dgm:constrLst>
            </dgm:if>
            <dgm:if name="Name9" axis="ch" ptType="node" func="cnt" op="equ" val="2">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6"/>
                <dgm:constr type="w" for="ch" forName="c1text" refType="w" refFor="ch" refForName="circle1" fact="0.525"/>
                <dgm:constr type="h" for="ch" forName="c1text" refType="h" refFor="ch" refForName="circle1" fact="0.17"/>
              </dgm:constrLst>
            </dgm:if>
            <dgm:if name="Name10" axis="ch" ptType="node" func="cnt" op="equ" val="3">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3495"/>
                <dgm:constr type="h" for="ch" forName="c1text" refType="h" refFor="ch" refForName="circle1" fact="0.15"/>
              </dgm:constrLst>
            </dgm:if>
            <dgm:if name="Name11" axis="ch" ptType="node" func="cnt" op="equ" val="4">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25"/>
                <dgm:constr type="w" for="ch" forName="c1text" refType="w" refFor="ch" refForName="circle1" fact="0.2796"/>
                <dgm:constr type="h" for="ch" forName="c1text" refType="h" refFor="ch" refForName="circle1" fact="0.15"/>
              </dgm:constrLst>
            </dgm:if>
            <dgm:if name="Name12" axis="ch" ptType="node" func="cnt" op="gte" val="5">
              <dgm:constrLst>
                <dgm:constr type="w" for="ch" forName="circle1" refType="w"/>
                <dgm:constr type="h" for="ch" forName="circle1" refType="h"/>
                <dgm:constr type="ctrX" for="ch" forName="circle1" refType="w" fact="0.5"/>
                <dgm:constr type="ctrY" for="ch" forName="circle1" refType="h" fact="0.5"/>
                <dgm:constr type="ctrX" for="ch" forName="c1text" refType="w" fact="0.5"/>
                <dgm:constr type="ctrY" for="ch" forName="c1text" refType="h" fact="0.1"/>
                <dgm:constr type="w" for="ch" forName="c1text" refType="w" refFor="ch" refForName="circle1" fact="0.375"/>
                <dgm:constr type="h" for="ch" forName="c1text" refType="h" refFor="ch" refForName="circle1" fact="0.1"/>
              </dgm:constrLst>
            </dgm:if>
            <dgm:else name="Name13"/>
          </dgm:choose>
          <dgm:ruleLst/>
          <dgm:layoutNode name="circle1" styleLbl="node1">
            <dgm:alg type="sp"/>
            <dgm:shape xmlns:r="http://schemas.openxmlformats.org/officeDocument/2006/relationships" type="ellipse" r:blip="">
              <dgm:adjLst/>
            </dgm:shape>
            <dgm:presOf axis="ch desOrSelf" ptType="node node" st="1 1" cnt="1 0"/>
            <dgm:constrLst>
              <dgm:constr type="h" refType="w"/>
            </dgm:constrLst>
            <dgm:ruleLst/>
          </dgm:layoutNode>
          <dgm:layoutNode name="c1text">
            <dgm:varLst>
              <dgm:bulletEnabled val="1"/>
            </dgm:varLst>
            <dgm:alg type="tx"/>
            <dgm:shape xmlns:r="http://schemas.openxmlformats.org/officeDocument/2006/relationships" type="rect" r:blip="" hideGeom="1">
              <dgm:adjLst/>
            </dgm:shape>
            <dgm:presOf axis="ch desOrSelf" ptType="node node" st="1 1" cnt="1 0"/>
            <dgm:constrLst/>
            <dgm:ruleLst>
              <dgm:rule type="primFontSz" val="5" fact="NaN" max="NaN"/>
            </dgm:ruleLst>
          </dgm:layoutNode>
        </dgm:layoutNode>
      </dgm:if>
      <dgm:else name="Name14"/>
    </dgm:choose>
    <dgm:choose name="Name15">
      <dgm:if name="Name16" axis="ch" ptType="node" func="cnt" op="gte" val="2">
        <dgm:layoutNode name="comp2">
          <dgm:alg type="composite"/>
          <dgm:shape xmlns:r="http://schemas.openxmlformats.org/officeDocument/2006/relationships" r:blip="">
            <dgm:adjLst/>
          </dgm:shape>
          <dgm:presOf/>
          <dgm:choose name="Name17">
            <dgm:if name="Name18" axis="ch" ptType="node" func="cnt" op="equ" val="2">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5"/>
                <dgm:constr type="w" for="ch" forName="c2text" refType="w" refFor="ch" refForName="circle2" fact="0.70711"/>
                <dgm:constr type="h" for="ch" forName="c2text" refType="h" refFor="ch" refForName="circle2" fact="0.5"/>
              </dgm:constrLst>
            </dgm:if>
            <dgm:if name="Name19" axis="ch" ptType="node" func="cnt" op="equ" val="3">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625"/>
                <dgm:constr type="w" for="ch" forName="c2text" refType="w" refFor="ch" refForName="circle2" fact="0.466"/>
                <dgm:constr type="h" for="ch" forName="c2text" refType="h" refFor="ch" refForName="circle2" fact="0.1875"/>
              </dgm:constrLst>
            </dgm:if>
            <dgm:if name="Name20" axis="ch" ptType="node" func="cnt" op="equ" val="4">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5"/>
                <dgm:constr type="w" for="ch" forName="c2text" refType="w" refFor="ch" refForName="circle2" fact="0.3495"/>
                <dgm:constr type="h" for="ch" forName="c2text" refType="h" refFor="ch" refForName="circle2" fact="0.18"/>
              </dgm:constrLst>
            </dgm:if>
            <dgm:if name="Name21" axis="ch" ptType="node" func="cnt" op="gte" val="5">
              <dgm:constrLst>
                <dgm:constr type="w" for="ch" forName="circle2" refType="w"/>
                <dgm:constr type="h" for="ch" forName="circle2" refType="h"/>
                <dgm:constr type="ctrX" for="ch" forName="circle2" refType="w" fact="0.5"/>
                <dgm:constr type="ctrY" for="ch" forName="circle2" refType="h" fact="0.5"/>
                <dgm:constr type="ctrX" for="ch" forName="c2text" refType="w" fact="0.5"/>
                <dgm:constr type="ctrY" for="ch" forName="c2text" refType="h" fact="0.115"/>
                <dgm:constr type="w" for="ch" forName="c2text" refType="w" refFor="ch" refForName="circle2" fact="0.43125"/>
                <dgm:constr type="h" for="ch" forName="c2text" refType="h" refFor="ch" refForName="circle2" fact="0.115"/>
              </dgm:constrLst>
            </dgm:if>
            <dgm:else name="Name22"/>
          </dgm:choose>
          <dgm:ruleLst/>
          <dgm:layoutNode name="circle2" styleLbl="node1">
            <dgm:alg type="sp"/>
            <dgm:shape xmlns:r="http://schemas.openxmlformats.org/officeDocument/2006/relationships" type="ellipse" r:blip="">
              <dgm:adjLst/>
            </dgm:shape>
            <dgm:presOf axis="ch desOrSelf" ptType="node node" st="2 1" cnt="1 0"/>
            <dgm:constrLst>
              <dgm:constr type="h" refType="w"/>
            </dgm:constrLst>
            <dgm:ruleLst/>
          </dgm:layoutNode>
          <dgm:layoutNode name="c2text">
            <dgm:varLst>
              <dgm:bulletEnabled val="1"/>
            </dgm:varLst>
            <dgm:alg type="tx"/>
            <dgm:shape xmlns:r="http://schemas.openxmlformats.org/officeDocument/2006/relationships" type="rect" r:blip="" hideGeom="1">
              <dgm:adjLst/>
            </dgm:shape>
            <dgm:presOf axis="ch desOrSelf" ptType="node node" st="2 1" cnt="1 0"/>
            <dgm:constrLst/>
            <dgm:ruleLst>
              <dgm:rule type="primFontSz" val="5" fact="NaN" max="NaN"/>
            </dgm:ruleLst>
          </dgm:layoutNode>
        </dgm:layoutNode>
      </dgm:if>
      <dgm:else name="Name23"/>
    </dgm:choose>
    <dgm:choose name="Name24">
      <dgm:if name="Name25" axis="ch" ptType="node" func="cnt" op="gte" val="3">
        <dgm:layoutNode name="comp3">
          <dgm:alg type="composite"/>
          <dgm:shape xmlns:r="http://schemas.openxmlformats.org/officeDocument/2006/relationships" r:blip="">
            <dgm:adjLst/>
          </dgm:shape>
          <dgm:presOf/>
          <dgm:choose name="Name26">
            <dgm:if name="Name27" axis="ch" ptType="node" func="cnt" op="equ" val="3">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5"/>
                <dgm:constr type="w" for="ch" forName="c3text" refType="w" refFor="ch" refForName="circle3" fact="0.70711"/>
                <dgm:constr type="h" for="ch" forName="c3text" refType="h" refFor="ch" refForName="circle3" fact="0.5"/>
              </dgm:constrLst>
            </dgm:if>
            <dgm:if name="Name28" axis="ch" ptType="node" func="cnt" op="equ" val="4">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875"/>
                <dgm:constr type="w" for="ch" forName="c3text" refType="w" refFor="ch" refForName="circle3" fact="0.466"/>
                <dgm:constr type="h" for="ch" forName="c3text" refType="h" refFor="ch" refForName="circle3" fact="0.225"/>
              </dgm:constrLst>
            </dgm:if>
            <dgm:if name="Name29" axis="ch" ptType="node" func="cnt" op="gte" val="5">
              <dgm:constrLst>
                <dgm:constr type="w" for="ch" forName="circle3" refType="w"/>
                <dgm:constr type="h" for="ch" forName="circle3" refType="h"/>
                <dgm:constr type="ctrX" for="ch" forName="circle3" refType="w" fact="0.5"/>
                <dgm:constr type="ctrY" for="ch" forName="circle3" refType="h" fact="0.5"/>
                <dgm:constr type="ctrX" for="ch" forName="c3text" refType="w" fact="0.5"/>
                <dgm:constr type="ctrY" for="ch" forName="c3text" refType="h" fact="0.138"/>
                <dgm:constr type="w" for="ch" forName="c3text" refType="w" refFor="ch" refForName="circle3" fact="0.5175"/>
                <dgm:constr type="h" for="ch" forName="c3text" refType="h" refFor="ch" refForName="circle3" fact="0.138"/>
              </dgm:constrLst>
            </dgm:if>
            <dgm:else name="Name30"/>
          </dgm:choose>
          <dgm:ruleLst/>
          <dgm:layoutNode name="circle3" styleLbl="node1">
            <dgm:alg type="sp"/>
            <dgm:shape xmlns:r="http://schemas.openxmlformats.org/officeDocument/2006/relationships" type="ellipse" r:blip="">
              <dgm:adjLst/>
            </dgm:shape>
            <dgm:presOf axis="ch desOrSelf" ptType="node node" st="3 1" cnt="1 0"/>
            <dgm:constrLst>
              <dgm:constr type="h" refType="w"/>
            </dgm:constrLst>
            <dgm:ruleLst/>
          </dgm:layoutNode>
          <dgm:layoutNode name="c3text">
            <dgm:varLst>
              <dgm:bulletEnabled val="1"/>
            </dgm:varLst>
            <dgm:alg type="tx"/>
            <dgm:shape xmlns:r="http://schemas.openxmlformats.org/officeDocument/2006/relationships" type="rect" r:blip="" hideGeom="1">
              <dgm:adjLst/>
            </dgm:shape>
            <dgm:presOf axis="ch desOrSelf" ptType="node node" st="3 1" cnt="1 0"/>
            <dgm:constrLst/>
            <dgm:ruleLst>
              <dgm:rule type="primFontSz" val="5" fact="NaN" max="NaN"/>
            </dgm:ruleLst>
          </dgm:layoutNode>
        </dgm:layoutNode>
      </dgm:if>
      <dgm:else name="Name31"/>
    </dgm:choose>
    <dgm:choose name="Name32">
      <dgm:if name="Name33" axis="ch" ptType="node" func="cnt" op="gte" val="4">
        <dgm:layoutNode name="comp4">
          <dgm:alg type="composite"/>
          <dgm:shape xmlns:r="http://schemas.openxmlformats.org/officeDocument/2006/relationships" r:blip="">
            <dgm:adjLst/>
          </dgm:shape>
          <dgm:presOf/>
          <dgm:choose name="Name34">
            <dgm:if name="Name35" axis="ch" ptType="node" func="cnt" op="equ" val="4">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5"/>
                <dgm:constr type="w" for="ch" forName="c4text" refType="w" refFor="ch" refForName="circle4" fact="0.70711"/>
                <dgm:constr type="h" for="ch" forName="c4text" refType="h" refFor="ch" refForName="circle4" fact="0.5"/>
              </dgm:constrLst>
            </dgm:if>
            <dgm:if name="Name36" axis="ch" ptType="node" func="cnt" op="gte" val="5">
              <dgm:constrLst>
                <dgm:constr type="w" for="ch" forName="circle4" refType="w"/>
                <dgm:constr type="h" for="ch" forName="circle4" refType="h"/>
                <dgm:constr type="ctrX" for="ch" forName="circle4" refType="w" fact="0.5"/>
                <dgm:constr type="ctrY" for="ch" forName="circle4" refType="h" fact="0.5"/>
                <dgm:constr type="ctrX" for="ch" forName="c4text" refType="w" fact="0.5"/>
                <dgm:constr type="ctrY" for="ch" forName="c4text" refType="h" fact="0.18"/>
                <dgm:constr type="w" for="ch" forName="c4text" refType="w" refFor="ch" refForName="circle4" fact="0.54"/>
                <dgm:constr type="h" for="ch" forName="c4text" refType="h" refFor="ch" refForName="circle4" fact="0.18"/>
              </dgm:constrLst>
            </dgm:if>
            <dgm:else name="Name37"/>
          </dgm:choose>
          <dgm:ruleLst/>
          <dgm:layoutNode name="circle4" styleLbl="node1">
            <dgm:alg type="sp"/>
            <dgm:shape xmlns:r="http://schemas.openxmlformats.org/officeDocument/2006/relationships" type="ellipse" r:blip="">
              <dgm:adjLst/>
            </dgm:shape>
            <dgm:presOf axis="ch desOrSelf" ptType="node node" st="4 1" cnt="1 0"/>
            <dgm:constrLst>
              <dgm:constr type="h" refType="w"/>
            </dgm:constrLst>
            <dgm:ruleLst/>
          </dgm:layoutNode>
          <dgm:layoutNode name="c4text">
            <dgm:varLst>
              <dgm:bulletEnabled val="1"/>
            </dgm:varLst>
            <dgm:alg type="tx"/>
            <dgm:shape xmlns:r="http://schemas.openxmlformats.org/officeDocument/2006/relationships" type="rect" r:blip="" hideGeom="1">
              <dgm:adjLst/>
            </dgm:shape>
            <dgm:presOf axis="ch desOrSelf" ptType="node node" st="4 1" cnt="1 0"/>
            <dgm:constrLst/>
            <dgm:ruleLst>
              <dgm:rule type="primFontSz" val="5" fact="NaN" max="NaN"/>
            </dgm:ruleLst>
          </dgm:layoutNode>
        </dgm:layoutNode>
      </dgm:if>
      <dgm:else name="Name38"/>
    </dgm:choose>
    <dgm:choose name="Name39">
      <dgm:if name="Name40" axis="ch" ptType="node" func="cnt" op="gte" val="5">
        <dgm:layoutNode name="comp5">
          <dgm:alg type="composite"/>
          <dgm:shape xmlns:r="http://schemas.openxmlformats.org/officeDocument/2006/relationships" r:blip="">
            <dgm:adjLst/>
          </dgm:shape>
          <dgm:presOf/>
          <dgm:choose name="Name41">
            <dgm:if name="Name42" axis="ch" ptType="node" func="cnt" op="equ" val="5">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5"/>
                <dgm:constr type="w" for="ch" forName="c5text" refType="w" refFor="ch" refForName="circle5" fact="0.70711"/>
                <dgm:constr type="h" for="ch" forName="c5text" refType="h" refFor="ch" refForName="circle5" fact="0.5"/>
              </dgm:constrLst>
            </dgm:if>
            <dgm:if name="Name43" axis="ch" ptType="node" func="cnt" op="gte" val="6">
              <dgm:constrLst>
                <dgm:constr type="w" for="ch" forName="circle5" refType="w"/>
                <dgm:constr type="h" for="ch" forName="circle5" refType="h"/>
                <dgm:constr type="ctrX" for="ch" forName="circle5" refType="w" fact="0.5"/>
                <dgm:constr type="ctrY" for="ch" forName="circle5" refType="h" fact="0.5"/>
                <dgm:constr type="ctrX" for="ch" forName="c5text" refType="w" fact="0.5"/>
                <dgm:constr type="ctrY" for="ch" forName="c5text" refType="h" fact="0.25"/>
                <dgm:constr type="w" for="ch" forName="c5text" refType="w" refFor="ch" refForName="circle5" fact="0.65"/>
                <dgm:constr type="h" for="ch" forName="c5text" refType="h" refFor="ch" refForName="circle5" fact="0.25"/>
              </dgm:constrLst>
            </dgm:if>
            <dgm:else name="Name44"/>
          </dgm:choose>
          <dgm:ruleLst/>
          <dgm:layoutNode name="circle5" styleLbl="node1">
            <dgm:alg type="sp"/>
            <dgm:shape xmlns:r="http://schemas.openxmlformats.org/officeDocument/2006/relationships" type="ellipse" r:blip="">
              <dgm:adjLst/>
            </dgm:shape>
            <dgm:presOf axis="ch desOrSelf" ptType="node node" st="5 1" cnt="1 0"/>
            <dgm:constrLst>
              <dgm:constr type="h" refType="w"/>
            </dgm:constrLst>
            <dgm:ruleLst/>
          </dgm:layoutNode>
          <dgm:layoutNode name="c5text">
            <dgm:varLst>
              <dgm:bulletEnabled val="1"/>
            </dgm:varLst>
            <dgm:alg type="tx"/>
            <dgm:shape xmlns:r="http://schemas.openxmlformats.org/officeDocument/2006/relationships" type="rect" r:blip="" hideGeom="1">
              <dgm:adjLst/>
            </dgm:shape>
            <dgm:presOf axis="ch desOrSelf" ptType="node node" st="5 1" cnt="1 0"/>
            <dgm:constrLst/>
            <dgm:ruleLst>
              <dgm:rule type="primFontSz" val="5" fact="NaN" max="NaN"/>
            </dgm:ruleLst>
          </dgm:layoutNode>
        </dgm:layoutNode>
      </dgm:if>
      <dgm:else name="Name45"/>
    </dgm:choose>
    <dgm:choose name="Name46">
      <dgm:if name="Name47" axis="ch" ptType="node" func="cnt" op="gte" val="6">
        <dgm:layoutNode name="comp6">
          <dgm:alg type="composite"/>
          <dgm:shape xmlns:r="http://schemas.openxmlformats.org/officeDocument/2006/relationships" r:blip="">
            <dgm:adjLst/>
          </dgm:shape>
          <dgm:presOf/>
          <dgm:choose name="Name48">
            <dgm:if name="Name49" axis="ch" ptType="node" func="cnt" op="equ" val="6">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5"/>
                <dgm:constr type="w" for="ch" forName="c6text" refType="w" refFor="ch" refForName="circle6" fact="0.70711"/>
                <dgm:constr type="h" for="ch" forName="c6text" refType="h" refFor="ch" refForName="circle6" fact="0.5"/>
              </dgm:constrLst>
            </dgm:if>
            <dgm:if name="Name50" axis="ch" ptType="node" func="cnt" op="gte" val="7">
              <dgm:constrLst>
                <dgm:constr type="w" for="ch" forName="circle6" refType="w"/>
                <dgm:constr type="h" for="ch" forName="circle6" refType="h"/>
                <dgm:constr type="ctrX" for="ch" forName="circle6" refType="w" fact="0.5"/>
                <dgm:constr type="ctrY" for="ch" forName="circle6" refType="h" fact="0.5"/>
                <dgm:constr type="ctrX" for="ch" forName="c6text" refType="w" fact="0.5"/>
                <dgm:constr type="ctrY" for="ch" forName="c6text" refType="h" fact="0.27"/>
                <dgm:constr type="w" for="ch" forName="c6text" refType="w" refFor="ch" refForName="circle6" fact="0.68"/>
                <dgm:constr type="h" for="ch" forName="c6text" refType="h" refFor="ch" refForName="circle6" fact="0.241"/>
              </dgm:constrLst>
            </dgm:if>
            <dgm:else name="Name51"/>
          </dgm:choose>
          <dgm:ruleLst/>
          <dgm:layoutNode name="circle6" styleLbl="node1">
            <dgm:alg type="sp"/>
            <dgm:shape xmlns:r="http://schemas.openxmlformats.org/officeDocument/2006/relationships" type="ellipse" r:blip="">
              <dgm:adjLst/>
            </dgm:shape>
            <dgm:presOf axis="ch desOrSelf" ptType="node node" st="6 1" cnt="1 0"/>
            <dgm:constrLst>
              <dgm:constr type="h" refType="w"/>
            </dgm:constrLst>
            <dgm:ruleLst/>
          </dgm:layoutNode>
          <dgm:layoutNode name="c6text">
            <dgm:varLst>
              <dgm:bulletEnabled val="1"/>
            </dgm:varLst>
            <dgm:alg type="tx"/>
            <dgm:shape xmlns:r="http://schemas.openxmlformats.org/officeDocument/2006/relationships" type="rect" r:blip="" hideGeom="1">
              <dgm:adjLst/>
            </dgm:shape>
            <dgm:presOf axis="ch desOrSelf" ptType="node node" st="6 1" cnt="1 0"/>
            <dgm:constrLst/>
            <dgm:ruleLst>
              <dgm:rule type="primFontSz" val="5" fact="NaN" max="NaN"/>
            </dgm:ruleLst>
          </dgm:layoutNode>
        </dgm:layoutNode>
      </dgm:if>
      <dgm:else name="Name52"/>
    </dgm:choose>
    <dgm:choose name="Name53">
      <dgm:if name="Name54" axis="ch" ptType="node" func="cnt" op="gte" val="7">
        <dgm:layoutNode name="comp7">
          <dgm:alg type="composite"/>
          <dgm:shape xmlns:r="http://schemas.openxmlformats.org/officeDocument/2006/relationships" r:blip="">
            <dgm:adjLst/>
          </dgm:shape>
          <dgm:presOf/>
          <dgm:constrLst>
            <dgm:constr type="w" for="ch" forName="circle7" refType="w"/>
            <dgm:constr type="h" for="ch" forName="circle7" refType="h"/>
            <dgm:constr type="ctrX" for="ch" forName="circle7" refType="w" fact="0.5"/>
            <dgm:constr type="ctrY" for="ch" forName="circle7" refType="h" fact="0.5"/>
            <dgm:constr type="ctrX" for="ch" forName="c7text" refType="w" fact="0.5"/>
            <dgm:constr type="ctrY" for="ch" forName="c7text" refType="h" fact="0.5"/>
            <dgm:constr type="w" for="ch" forName="c7text" refType="w" refFor="ch" refForName="circle7" fact="0.70711"/>
            <dgm:constr type="h" for="ch" forName="c7text" refType="h" refFor="ch" refForName="circle7" fact="0.5"/>
          </dgm:constrLst>
          <dgm:ruleLst/>
          <dgm:layoutNode name="circle7" styleLbl="node1">
            <dgm:alg type="sp"/>
            <dgm:shape xmlns:r="http://schemas.openxmlformats.org/officeDocument/2006/relationships" type="ellipse" r:blip="">
              <dgm:adjLst/>
            </dgm:shape>
            <dgm:presOf axis="ch desOrSelf" ptType="node node" st="7 1" cnt="1 0"/>
            <dgm:constrLst>
              <dgm:constr type="h" refType="w"/>
            </dgm:constrLst>
            <dgm:ruleLst/>
          </dgm:layoutNode>
          <dgm:layoutNode name="c7text">
            <dgm:varLst>
              <dgm:bulletEnabled val="1"/>
            </dgm:varLst>
            <dgm:alg type="tx"/>
            <dgm:shape xmlns:r="http://schemas.openxmlformats.org/officeDocument/2006/relationships" type="rect" r:blip="" hideGeom="1">
              <dgm:adjLst/>
            </dgm:shape>
            <dgm:presOf axis="ch desOrSelf" ptType="node node" st="7 1" cnt="1 0"/>
            <dgm:constrLst/>
            <dgm:ruleLst>
              <dgm:rule type="primFontSz" val="5" fact="NaN" max="NaN"/>
            </dgm:ruleLst>
          </dgm:layoutNode>
        </dgm:layoutNode>
      </dgm:if>
      <dgm:else name="Name55"/>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grpSp>
        <p:nvGrpSpPr>
          <p:cNvPr id="43" name="Group 42"/>
          <p:cNvGrpSpPr/>
          <p:nvPr/>
        </p:nvGrpSpPr>
        <p:grpSpPr>
          <a:xfrm>
            <a:off x="-382404" y="0"/>
            <a:ext cx="9932332" cy="6858000"/>
            <a:chOff x="-382404" y="0"/>
            <a:chExt cx="9932332" cy="6858000"/>
          </a:xfrm>
        </p:grpSpPr>
        <p:grpSp>
          <p:nvGrpSpPr>
            <p:cNvPr id="44" name="Group 44"/>
            <p:cNvGrpSpPr/>
            <p:nvPr/>
          </p:nvGrpSpPr>
          <p:grpSpPr>
            <a:xfrm>
              <a:off x="0" y="0"/>
              <a:ext cx="9144000" cy="6858000"/>
              <a:chOff x="0" y="0"/>
              <a:chExt cx="9144000" cy="6858000"/>
            </a:xfrm>
          </p:grpSpPr>
          <p:grpSp>
            <p:nvGrpSpPr>
              <p:cNvPr id="70" name="Group 4"/>
              <p:cNvGrpSpPr/>
              <p:nvPr/>
            </p:nvGrpSpPr>
            <p:grpSpPr>
              <a:xfrm>
                <a:off x="0" y="0"/>
                <a:ext cx="2514600" cy="6858000"/>
                <a:chOff x="0" y="0"/>
                <a:chExt cx="2514600" cy="6858000"/>
              </a:xfrm>
            </p:grpSpPr>
            <p:sp>
              <p:nvSpPr>
                <p:cNvPr id="115" name="Rectangle 11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6"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7"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1" name="Group 5"/>
              <p:cNvGrpSpPr/>
              <p:nvPr/>
            </p:nvGrpSpPr>
            <p:grpSpPr>
              <a:xfrm>
                <a:off x="422910" y="0"/>
                <a:ext cx="2514600" cy="6858000"/>
                <a:chOff x="0" y="0"/>
                <a:chExt cx="2514600" cy="6858000"/>
              </a:xfrm>
            </p:grpSpPr>
            <p:sp>
              <p:nvSpPr>
                <p:cNvPr id="85" name="Rectangle 84"/>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11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1" name="Rectangle 80"/>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5" name="Freeform 44"/>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Freeform 51"/>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3" name="Hexagon 52"/>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Freeform 57"/>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Freeform 67"/>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Freeform 68"/>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7" name="Rectangle 46"/>
          <p:cNvSpPr/>
          <p:nvPr/>
        </p:nvSpPr>
        <p:spPr>
          <a:xfrm>
            <a:off x="4649096" y="-21511"/>
            <a:ext cx="3505200" cy="2312889"/>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733365" y="2708476"/>
            <a:ext cx="3313355" cy="1702160"/>
          </a:xfrm>
        </p:spPr>
        <p:txBody>
          <a:bodyPr>
            <a:normAutofit/>
          </a:bodyPr>
          <a:lstStyle>
            <a:lvl1pPr>
              <a:defRPr sz="3600"/>
            </a:lvl1pPr>
          </a:lstStyle>
          <a:p>
            <a:r>
              <a:rPr lang="de-DE"/>
              <a:t>Titelmasterformat durch Klicken bearbeiten</a:t>
            </a:r>
            <a:endParaRPr lang="en-US" dirty="0"/>
          </a:p>
        </p:txBody>
      </p:sp>
      <p:sp>
        <p:nvSpPr>
          <p:cNvPr id="3" name="Subtitle 2"/>
          <p:cNvSpPr>
            <a:spLocks noGrp="1"/>
          </p:cNvSpPr>
          <p:nvPr>
            <p:ph type="subTitle" idx="1"/>
          </p:nvPr>
        </p:nvSpPr>
        <p:spPr>
          <a:xfrm>
            <a:off x="4733365" y="4421080"/>
            <a:ext cx="3309803" cy="1260629"/>
          </a:xfrm>
        </p:spPr>
        <p:txBody>
          <a:bodyPr>
            <a:normAutofit/>
          </a:bodyPr>
          <a:lstStyle>
            <a:lvl1pPr marL="0" indent="0" algn="l">
              <a:buNone/>
              <a:defRPr sz="1800">
                <a:solidFill>
                  <a:srgbClr val="42424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de-DE"/>
              <a:t>Formatvorlage des Untertitelmasters durch Klicken bearbeiten</a:t>
            </a:r>
            <a:endParaRPr lang="en-US" dirty="0"/>
          </a:p>
        </p:txBody>
      </p:sp>
      <p:sp>
        <p:nvSpPr>
          <p:cNvPr id="4" name="Date Placeholder 3"/>
          <p:cNvSpPr>
            <a:spLocks noGrp="1"/>
          </p:cNvSpPr>
          <p:nvPr>
            <p:ph type="dt" sz="half" idx="10"/>
          </p:nvPr>
        </p:nvSpPr>
        <p:spPr>
          <a:xfrm>
            <a:off x="4738744" y="1516828"/>
            <a:ext cx="2133600" cy="750981"/>
          </a:xfrm>
        </p:spPr>
        <p:txBody>
          <a:bodyPr anchor="b"/>
          <a:lstStyle>
            <a:lvl1pPr algn="l">
              <a:defRPr sz="2400"/>
            </a:lvl1pPr>
          </a:lstStyle>
          <a:p>
            <a:fld id="{974D8AE7-6729-44ED-917F-C0EFAA0C3939}" type="datetimeFigureOut">
              <a:rPr lang="de-DE" smtClean="0"/>
              <a:t>20.07.2023</a:t>
            </a:fld>
            <a:endParaRPr lang="de-DE"/>
          </a:p>
        </p:txBody>
      </p:sp>
      <p:sp>
        <p:nvSpPr>
          <p:cNvPr id="50" name="Rectangle 49"/>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Footer Placeholder 4"/>
          <p:cNvSpPr>
            <a:spLocks noGrp="1"/>
          </p:cNvSpPr>
          <p:nvPr>
            <p:ph type="ftr" sz="quarter" idx="11"/>
          </p:nvPr>
        </p:nvSpPr>
        <p:spPr>
          <a:xfrm>
            <a:off x="5303520" y="5719966"/>
            <a:ext cx="2831592" cy="365125"/>
          </a:xfrm>
        </p:spPr>
        <p:txBody>
          <a:bodyPr>
            <a:normAutofit/>
          </a:bodyPr>
          <a:lstStyle>
            <a:lvl1pPr>
              <a:defRPr>
                <a:solidFill>
                  <a:schemeClr val="accent1"/>
                </a:solidFill>
              </a:defRPr>
            </a:lvl1pPr>
          </a:lstStyle>
          <a:p>
            <a:endParaRPr lang="de-DE"/>
          </a:p>
        </p:txBody>
      </p:sp>
      <p:sp>
        <p:nvSpPr>
          <p:cNvPr id="6" name="Slide Number Placeholder 5"/>
          <p:cNvSpPr>
            <a:spLocks noGrp="1"/>
          </p:cNvSpPr>
          <p:nvPr>
            <p:ph type="sldNum" sz="quarter" idx="12"/>
          </p:nvPr>
        </p:nvSpPr>
        <p:spPr>
          <a:xfrm>
            <a:off x="4649096" y="5719966"/>
            <a:ext cx="643666" cy="365125"/>
          </a:xfrm>
        </p:spPr>
        <p:txBody>
          <a:bodyPr/>
          <a:lstStyle>
            <a:lvl1pPr>
              <a:defRPr>
                <a:solidFill>
                  <a:schemeClr val="accent1"/>
                </a:solidFill>
              </a:defRPr>
            </a:lvl1pPr>
          </a:lstStyle>
          <a:p>
            <a:fld id="{32E1FFA2-8AF9-470F-8391-BBC2141E2381}" type="slidenum">
              <a:rPr lang="de-DE" smtClean="0"/>
              <a:t>‹Nr.›</a:t>
            </a:fld>
            <a:endParaRPr lang="de-DE"/>
          </a:p>
        </p:txBody>
      </p:sp>
      <p:sp>
        <p:nvSpPr>
          <p:cNvPr id="89" name="Rectangle 88"/>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a:p>
        </p:txBody>
      </p:sp>
      <p:sp>
        <p:nvSpPr>
          <p:cNvPr id="3" name="Vertical Text Placeholder 2"/>
          <p:cNvSpPr>
            <a:spLocks noGrp="1"/>
          </p:cNvSpPr>
          <p:nvPr>
            <p:ph type="body" orient="vert" idx="1"/>
          </p:nvPr>
        </p:nvSpPr>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e Placeholder 3"/>
          <p:cNvSpPr>
            <a:spLocks noGrp="1"/>
          </p:cNvSpPr>
          <p:nvPr>
            <p:ph type="dt" sz="half" idx="10"/>
          </p:nvPr>
        </p:nvSpPr>
        <p:spPr/>
        <p:txBody>
          <a:bodyPr/>
          <a:lstStyle/>
          <a:p>
            <a:fld id="{974D8AE7-6729-44ED-917F-C0EFAA0C3939}" type="datetimeFigureOut">
              <a:rPr lang="de-DE" smtClean="0"/>
              <a:t>20.07.2023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32E1FFA2-8AF9-470F-8391-BBC2141E2381}" type="slidenum">
              <a:rPr lang="de-DE" smtClean="0"/>
              <a:t>‹Nr.›</a:t>
            </a:fld>
            <a:endParaRPr lang="de-DE"/>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1030147"/>
            <a:ext cx="1484453" cy="4780344"/>
          </a:xfrm>
        </p:spPr>
        <p:txBody>
          <a:bodyPr vert="eaVert" anchor="ctr"/>
          <a:lstStyle/>
          <a:p>
            <a:r>
              <a:rPr lang="de-DE"/>
              <a:t>Titelmasterformat durch Klicken bearbeiten</a:t>
            </a:r>
            <a:endParaRPr lang="en-US"/>
          </a:p>
        </p:txBody>
      </p:sp>
      <p:sp>
        <p:nvSpPr>
          <p:cNvPr id="3" name="Vertical Text Placeholder 2"/>
          <p:cNvSpPr>
            <a:spLocks noGrp="1"/>
          </p:cNvSpPr>
          <p:nvPr>
            <p:ph type="body" orient="vert" idx="1"/>
          </p:nvPr>
        </p:nvSpPr>
        <p:spPr>
          <a:xfrm>
            <a:off x="1053296" y="1030147"/>
            <a:ext cx="5423704" cy="4780344"/>
          </a:xfrm>
        </p:spPr>
        <p:txBody>
          <a:bodyPr vert="eaVert"/>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e Placeholder 3"/>
          <p:cNvSpPr>
            <a:spLocks noGrp="1"/>
          </p:cNvSpPr>
          <p:nvPr>
            <p:ph type="dt" sz="half" idx="10"/>
          </p:nvPr>
        </p:nvSpPr>
        <p:spPr/>
        <p:txBody>
          <a:bodyPr/>
          <a:lstStyle/>
          <a:p>
            <a:fld id="{974D8AE7-6729-44ED-917F-C0EFAA0C3939}" type="datetimeFigureOut">
              <a:rPr lang="de-DE" smtClean="0"/>
              <a:t>20.07.2023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32E1FFA2-8AF9-470F-8391-BBC2141E2381}" type="slidenum">
              <a:rPr lang="de-DE" smtClean="0"/>
              <a:t>‹Nr.›</a:t>
            </a:fld>
            <a:endParaRPr lang="de-D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a:p>
        </p:txBody>
      </p:sp>
      <p:sp>
        <p:nvSpPr>
          <p:cNvPr id="3" name="Content Placeholder 2"/>
          <p:cNvSpPr>
            <a:spLocks noGrp="1"/>
          </p:cNvSpPr>
          <p:nvPr>
            <p:ph idx="1"/>
          </p:nvPr>
        </p:nvSpPr>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10"/>
          </p:nvPr>
        </p:nvSpPr>
        <p:spPr/>
        <p:txBody>
          <a:bodyPr/>
          <a:lstStyle/>
          <a:p>
            <a:fld id="{974D8AE7-6729-44ED-917F-C0EFAA0C3939}" type="datetimeFigureOut">
              <a:rPr lang="de-DE" smtClean="0"/>
              <a:t>20.07.2023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32E1FFA2-8AF9-470F-8391-BBC2141E2381}" type="slidenum">
              <a:rPr lang="de-DE" smtClean="0"/>
              <a:t>‹Nr.›</a:t>
            </a:fld>
            <a:endParaRPr lang="de-D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le 1"/>
          <p:cNvSpPr>
            <a:spLocks noGrp="1"/>
          </p:cNvSpPr>
          <p:nvPr>
            <p:ph type="title"/>
          </p:nvPr>
        </p:nvSpPr>
        <p:spPr>
          <a:xfrm>
            <a:off x="1258645" y="2900829"/>
            <a:ext cx="6637468" cy="1362075"/>
          </a:xfrm>
        </p:spPr>
        <p:txBody>
          <a:bodyPr anchor="b"/>
          <a:lstStyle>
            <a:lvl1pPr algn="l">
              <a:defRPr sz="4000" b="0" cap="none" baseline="0"/>
            </a:lvl1pPr>
          </a:lstStyle>
          <a:p>
            <a:r>
              <a:rPr lang="de-DE"/>
              <a:t>Titelmasterformat durch Klicken bearbeiten</a:t>
            </a:r>
            <a:endParaRPr lang="en-US" dirty="0"/>
          </a:p>
        </p:txBody>
      </p:sp>
      <p:sp>
        <p:nvSpPr>
          <p:cNvPr id="3" name="Text Placeholder 2"/>
          <p:cNvSpPr>
            <a:spLocks noGrp="1"/>
          </p:cNvSpPr>
          <p:nvPr>
            <p:ph type="body" idx="1"/>
          </p:nvPr>
        </p:nvSpPr>
        <p:spPr>
          <a:xfrm>
            <a:off x="1258645" y="4267200"/>
            <a:ext cx="6637467" cy="1520413"/>
          </a:xfrm>
        </p:spPr>
        <p:txBody>
          <a:bodyPr anchor="t"/>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de-DE"/>
              <a:t>Textmasterformat bearbeiten</a:t>
            </a:r>
          </a:p>
        </p:txBody>
      </p:sp>
      <p:sp>
        <p:nvSpPr>
          <p:cNvPr id="4" name="Date Placeholder 3"/>
          <p:cNvSpPr>
            <a:spLocks noGrp="1"/>
          </p:cNvSpPr>
          <p:nvPr>
            <p:ph type="dt" sz="half" idx="10"/>
          </p:nvPr>
        </p:nvSpPr>
        <p:spPr/>
        <p:txBody>
          <a:bodyPr/>
          <a:lstStyle/>
          <a:p>
            <a:fld id="{974D8AE7-6729-44ED-917F-C0EFAA0C3939}" type="datetimeFigureOut">
              <a:rPr lang="de-DE" smtClean="0"/>
              <a:t>20.07.2023</a:t>
            </a:fld>
            <a:endParaRPr lang="de-DE"/>
          </a:p>
        </p:txBody>
      </p:sp>
      <p:sp>
        <p:nvSpPr>
          <p:cNvPr id="5" name="Footer Placeholder 4"/>
          <p:cNvSpPr>
            <a:spLocks noGrp="1"/>
          </p:cNvSpPr>
          <p:nvPr>
            <p:ph type="ftr" sz="quarter" idx="11"/>
          </p:nvPr>
        </p:nvSpPr>
        <p:spPr/>
        <p:txBody>
          <a:bodyPr/>
          <a:lstStyle/>
          <a:p>
            <a:endParaRPr lang="de-DE"/>
          </a:p>
        </p:txBody>
      </p:sp>
      <p:sp>
        <p:nvSpPr>
          <p:cNvPr id="6" name="Slide Number Placeholder 5"/>
          <p:cNvSpPr>
            <a:spLocks noGrp="1"/>
          </p:cNvSpPr>
          <p:nvPr>
            <p:ph type="sldNum" sz="quarter" idx="12"/>
          </p:nvPr>
        </p:nvSpPr>
        <p:spPr/>
        <p:txBody>
          <a:bodyPr/>
          <a:lstStyle/>
          <a:p>
            <a:fld id="{32E1FFA2-8AF9-470F-8391-BBC2141E2381}" type="slidenum">
              <a:rPr lang="de-DE" smtClean="0"/>
              <a:t>‹Nr.›</a:t>
            </a:fld>
            <a:endParaRPr lang="de-D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a:p>
        </p:txBody>
      </p:sp>
      <p:sp>
        <p:nvSpPr>
          <p:cNvPr id="5" name="Date Placeholder 4"/>
          <p:cNvSpPr>
            <a:spLocks noGrp="1"/>
          </p:cNvSpPr>
          <p:nvPr>
            <p:ph type="dt" sz="half" idx="10"/>
          </p:nvPr>
        </p:nvSpPr>
        <p:spPr/>
        <p:txBody>
          <a:bodyPr/>
          <a:lstStyle/>
          <a:p>
            <a:fld id="{974D8AE7-6729-44ED-917F-C0EFAA0C3939}" type="datetimeFigureOut">
              <a:rPr lang="de-DE" smtClean="0"/>
              <a:t>20.07.2023</a:t>
            </a:fld>
            <a:endParaRPr lang="de-DE"/>
          </a:p>
        </p:txBody>
      </p:sp>
      <p:sp>
        <p:nvSpPr>
          <p:cNvPr id="6" name="Footer Placeholder 5"/>
          <p:cNvSpPr>
            <a:spLocks noGrp="1"/>
          </p:cNvSpPr>
          <p:nvPr>
            <p:ph type="ftr" sz="quarter" idx="11"/>
          </p:nvPr>
        </p:nvSpPr>
        <p:spPr/>
        <p:txBody>
          <a:bodyPr/>
          <a:lstStyle/>
          <a:p>
            <a:endParaRPr lang="de-DE"/>
          </a:p>
        </p:txBody>
      </p:sp>
      <p:sp>
        <p:nvSpPr>
          <p:cNvPr id="7" name="Slide Number Placeholder 6"/>
          <p:cNvSpPr>
            <a:spLocks noGrp="1"/>
          </p:cNvSpPr>
          <p:nvPr>
            <p:ph type="sldNum" sz="quarter" idx="12"/>
          </p:nvPr>
        </p:nvSpPr>
        <p:spPr/>
        <p:txBody>
          <a:bodyPr/>
          <a:lstStyle/>
          <a:p>
            <a:fld id="{32E1FFA2-8AF9-470F-8391-BBC2141E2381}" type="slidenum">
              <a:rPr lang="de-DE" smtClean="0"/>
              <a:t>‹Nr.›</a:t>
            </a:fld>
            <a:endParaRPr lang="de-DE"/>
          </a:p>
        </p:txBody>
      </p:sp>
      <p:sp>
        <p:nvSpPr>
          <p:cNvPr id="9" name="Content Placeholder 8"/>
          <p:cNvSpPr>
            <a:spLocks noGrp="1"/>
          </p:cNvSpPr>
          <p:nvPr>
            <p:ph sz="quarter" idx="13"/>
          </p:nvPr>
        </p:nvSpPr>
        <p:spPr>
          <a:xfrm>
            <a:off x="1042416" y="2313432"/>
            <a:ext cx="3419856" cy="349300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11" name="Content Placeholder 10"/>
          <p:cNvSpPr>
            <a:spLocks noGrp="1"/>
          </p:cNvSpPr>
          <p:nvPr>
            <p:ph sz="quarter" idx="14"/>
          </p:nvPr>
        </p:nvSpPr>
        <p:spPr>
          <a:xfrm>
            <a:off x="4645152" y="2313431"/>
            <a:ext cx="3419856" cy="3493008"/>
          </a:xfrm>
        </p:spPr>
        <p:txBody>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de-DE"/>
              <a:t>Titelmasterformat durch Klicken bearbeiten</a:t>
            </a:r>
            <a:endParaRPr lang="en-US"/>
          </a:p>
        </p:txBody>
      </p:sp>
      <p:sp>
        <p:nvSpPr>
          <p:cNvPr id="3" name="Text Placeholder 2"/>
          <p:cNvSpPr>
            <a:spLocks noGrp="1"/>
          </p:cNvSpPr>
          <p:nvPr>
            <p:ph type="body" idx="1"/>
          </p:nvPr>
        </p:nvSpPr>
        <p:spPr>
          <a:xfrm>
            <a:off x="1412111" y="2316009"/>
            <a:ext cx="3057148"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4" name="Content Placeholder 3"/>
          <p:cNvSpPr>
            <a:spLocks noGrp="1"/>
          </p:cNvSpPr>
          <p:nvPr>
            <p:ph sz="half" idx="2"/>
          </p:nvPr>
        </p:nvSpPr>
        <p:spPr>
          <a:xfrm>
            <a:off x="1041721"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5" name="Text Placeholder 4"/>
          <p:cNvSpPr>
            <a:spLocks noGrp="1"/>
          </p:cNvSpPr>
          <p:nvPr>
            <p:ph type="body" sz="quarter" idx="3"/>
          </p:nvPr>
        </p:nvSpPr>
        <p:spPr>
          <a:xfrm>
            <a:off x="5011837" y="2316010"/>
            <a:ext cx="3055717"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Textmasterformat bearbeiten</a:t>
            </a:r>
          </a:p>
        </p:txBody>
      </p:sp>
      <p:sp>
        <p:nvSpPr>
          <p:cNvPr id="6" name="Content Placeholder 5"/>
          <p:cNvSpPr>
            <a:spLocks noGrp="1"/>
          </p:cNvSpPr>
          <p:nvPr>
            <p:ph sz="quarter" idx="4"/>
          </p:nvPr>
        </p:nvSpPr>
        <p:spPr>
          <a:xfrm>
            <a:off x="4645152" y="2974694"/>
            <a:ext cx="3419856" cy="2835797"/>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7" name="Date Placeholder 6"/>
          <p:cNvSpPr>
            <a:spLocks noGrp="1"/>
          </p:cNvSpPr>
          <p:nvPr>
            <p:ph type="dt" sz="half" idx="10"/>
          </p:nvPr>
        </p:nvSpPr>
        <p:spPr/>
        <p:txBody>
          <a:bodyPr/>
          <a:lstStyle/>
          <a:p>
            <a:fld id="{974D8AE7-6729-44ED-917F-C0EFAA0C3939}" type="datetimeFigureOut">
              <a:rPr lang="de-DE" smtClean="0"/>
              <a:t>20.07.2023</a:t>
            </a:fld>
            <a:endParaRPr lang="de-DE"/>
          </a:p>
        </p:txBody>
      </p:sp>
      <p:sp>
        <p:nvSpPr>
          <p:cNvPr id="8" name="Footer Placeholder 7"/>
          <p:cNvSpPr>
            <a:spLocks noGrp="1"/>
          </p:cNvSpPr>
          <p:nvPr>
            <p:ph type="ftr" sz="quarter" idx="11"/>
          </p:nvPr>
        </p:nvSpPr>
        <p:spPr/>
        <p:txBody>
          <a:bodyPr/>
          <a:lstStyle/>
          <a:p>
            <a:endParaRPr lang="de-DE"/>
          </a:p>
        </p:txBody>
      </p:sp>
      <p:sp>
        <p:nvSpPr>
          <p:cNvPr id="9" name="Slide Number Placeholder 8"/>
          <p:cNvSpPr>
            <a:spLocks noGrp="1"/>
          </p:cNvSpPr>
          <p:nvPr>
            <p:ph type="sldNum" sz="quarter" idx="12"/>
          </p:nvPr>
        </p:nvSpPr>
        <p:spPr/>
        <p:txBody>
          <a:bodyPr/>
          <a:lstStyle/>
          <a:p>
            <a:fld id="{32E1FFA2-8AF9-470F-8391-BBC2141E2381}" type="slidenum">
              <a:rPr lang="de-DE" smtClean="0"/>
              <a:t>‹Nr.›</a:t>
            </a:fld>
            <a:endParaRPr lang="de-D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Titelmasterformat durch Klicken bearbeiten</a:t>
            </a:r>
            <a:endParaRPr lang="en-US"/>
          </a:p>
        </p:txBody>
      </p:sp>
      <p:sp>
        <p:nvSpPr>
          <p:cNvPr id="3" name="Date Placeholder 2"/>
          <p:cNvSpPr>
            <a:spLocks noGrp="1"/>
          </p:cNvSpPr>
          <p:nvPr>
            <p:ph type="dt" sz="half" idx="10"/>
          </p:nvPr>
        </p:nvSpPr>
        <p:spPr/>
        <p:txBody>
          <a:bodyPr/>
          <a:lstStyle/>
          <a:p>
            <a:fld id="{974D8AE7-6729-44ED-917F-C0EFAA0C3939}" type="datetimeFigureOut">
              <a:rPr lang="de-DE" smtClean="0"/>
              <a:t>20.07.2023</a:t>
            </a:fld>
            <a:endParaRPr lang="de-DE"/>
          </a:p>
        </p:txBody>
      </p:sp>
      <p:sp>
        <p:nvSpPr>
          <p:cNvPr id="4" name="Footer Placeholder 3"/>
          <p:cNvSpPr>
            <a:spLocks noGrp="1"/>
          </p:cNvSpPr>
          <p:nvPr>
            <p:ph type="ftr" sz="quarter" idx="11"/>
          </p:nvPr>
        </p:nvSpPr>
        <p:spPr/>
        <p:txBody>
          <a:bodyPr/>
          <a:lstStyle/>
          <a:p>
            <a:endParaRPr lang="de-DE"/>
          </a:p>
        </p:txBody>
      </p:sp>
      <p:sp>
        <p:nvSpPr>
          <p:cNvPr id="5" name="Slide Number Placeholder 4"/>
          <p:cNvSpPr>
            <a:spLocks noGrp="1"/>
          </p:cNvSpPr>
          <p:nvPr>
            <p:ph type="sldNum" sz="quarter" idx="12"/>
          </p:nvPr>
        </p:nvSpPr>
        <p:spPr/>
        <p:txBody>
          <a:bodyPr/>
          <a:lstStyle/>
          <a:p>
            <a:fld id="{32E1FFA2-8AF9-470F-8391-BBC2141E2381}" type="slidenum">
              <a:rPr lang="de-DE" smtClean="0"/>
              <a:t>‹Nr.›</a:t>
            </a:fld>
            <a:endParaRPr lang="de-DE"/>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74D8AE7-6729-44ED-917F-C0EFAA0C3939}" type="datetimeFigureOut">
              <a:rPr lang="de-DE" smtClean="0"/>
              <a:t>20.07.2023</a:t>
            </a:fld>
            <a:endParaRPr lang="de-DE"/>
          </a:p>
        </p:txBody>
      </p:sp>
      <p:sp>
        <p:nvSpPr>
          <p:cNvPr id="3" name="Footer Placeholder 2"/>
          <p:cNvSpPr>
            <a:spLocks noGrp="1"/>
          </p:cNvSpPr>
          <p:nvPr>
            <p:ph type="ftr" sz="quarter" idx="11"/>
          </p:nvPr>
        </p:nvSpPr>
        <p:spPr/>
        <p:txBody>
          <a:bodyPr/>
          <a:lstStyle/>
          <a:p>
            <a:endParaRPr lang="de-DE"/>
          </a:p>
        </p:txBody>
      </p:sp>
      <p:sp>
        <p:nvSpPr>
          <p:cNvPr id="4" name="Slide Number Placeholder 3"/>
          <p:cNvSpPr>
            <a:spLocks noGrp="1"/>
          </p:cNvSpPr>
          <p:nvPr>
            <p:ph type="sldNum" sz="quarter" idx="12"/>
          </p:nvPr>
        </p:nvSpPr>
        <p:spPr/>
        <p:txBody>
          <a:bodyPr/>
          <a:lstStyle/>
          <a:p>
            <a:fld id="{32E1FFA2-8AF9-470F-8391-BBC2141E2381}" type="slidenum">
              <a:rPr lang="de-DE" smtClean="0"/>
              <a:t>‹Nr.›</a:t>
            </a:fld>
            <a:endParaRPr lang="de-DE"/>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Inhalt mit Überschrift">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2" name="Group 4"/>
              <p:cNvGrpSpPr/>
              <p:nvPr/>
            </p:nvGrpSpPr>
            <p:grpSpPr>
              <a:xfrm>
                <a:off x="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3" name="Group 5"/>
              <p:cNvGrpSpPr/>
              <p:nvPr/>
            </p:nvGrpSpPr>
            <p:grpSpPr>
              <a:xfrm>
                <a:off x="42291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4" name="Group 9"/>
              <p:cNvGrpSpPr/>
              <p:nvPr/>
            </p:nvGrpSpPr>
            <p:grpSpPr>
              <a:xfrm rot="10800000">
                <a:off x="6629400" y="0"/>
                <a:ext cx="2514600" cy="6858000"/>
                <a:chOff x="0" y="0"/>
                <a:chExt cx="2514600" cy="6858000"/>
              </a:xfrm>
            </p:grpSpPr>
            <p:sp>
              <p:nvSpPr>
                <p:cNvPr id="78" name="Rectangle 77"/>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5" name="Rectangle 74"/>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6" name="Rectangle 75"/>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Rectangle 76"/>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7" name="Freeform 46"/>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Freeform 50"/>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2" name="Hexagon 51"/>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Hexagon 54"/>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Freeform 58"/>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Hexagon 62"/>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Freeform 69"/>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Freeform 70"/>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Rectangle 45"/>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Rectangle 56"/>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Date Placeholder 4"/>
          <p:cNvSpPr>
            <a:spLocks noGrp="1"/>
          </p:cNvSpPr>
          <p:nvPr>
            <p:ph type="dt" sz="half" idx="10"/>
          </p:nvPr>
        </p:nvSpPr>
        <p:spPr/>
        <p:txBody>
          <a:bodyPr/>
          <a:lstStyle/>
          <a:p>
            <a:fld id="{974D8AE7-6729-44ED-917F-C0EFAA0C3939}" type="datetimeFigureOut">
              <a:rPr lang="de-DE" smtClean="0"/>
              <a:t>20.07.2023</a:t>
            </a:fld>
            <a:endParaRPr lang="de-DE"/>
          </a:p>
        </p:txBody>
      </p:sp>
      <p:sp>
        <p:nvSpPr>
          <p:cNvPr id="7" name="Slide Number Placeholder 6"/>
          <p:cNvSpPr>
            <a:spLocks noGrp="1"/>
          </p:cNvSpPr>
          <p:nvPr>
            <p:ph type="sldNum" sz="quarter" idx="12"/>
          </p:nvPr>
        </p:nvSpPr>
        <p:spPr/>
        <p:txBody>
          <a:bodyPr/>
          <a:lstStyle/>
          <a:p>
            <a:fld id="{32E1FFA2-8AF9-470F-8391-BBC2141E2381}" type="slidenum">
              <a:rPr lang="de-DE" smtClean="0"/>
              <a:t>‹Nr.›</a:t>
            </a:fld>
            <a:endParaRPr lang="de-DE"/>
          </a:p>
        </p:txBody>
      </p:sp>
      <p:sp>
        <p:nvSpPr>
          <p:cNvPr id="58" name="Rectangle 57"/>
          <p:cNvSpPr/>
          <p:nvPr/>
        </p:nvSpPr>
        <p:spPr>
          <a:xfrm>
            <a:off x="905571" y="601883"/>
            <a:ext cx="3562257" cy="5648445"/>
          </a:xfrm>
          <a:prstGeom prst="rect">
            <a:avLst/>
          </a:prstGeom>
          <a:solidFill>
            <a:schemeClr val="bg1"/>
          </a:solidFill>
          <a:ln w="3175">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1145894" y="856527"/>
            <a:ext cx="3090440" cy="5150734"/>
          </a:xfrm>
        </p:spPr>
        <p:txBody>
          <a:bodyPr/>
          <a:lstStyle>
            <a:lvl1pPr>
              <a:defRPr sz="2400"/>
            </a:lvl1pPr>
            <a:lvl2pPr>
              <a:defRPr sz="2200"/>
            </a:lvl2pPr>
            <a:lvl3pPr>
              <a:defRPr sz="2000"/>
            </a:lvl3pPr>
            <a:lvl4pPr>
              <a:defRPr sz="1800"/>
            </a:lvl4pPr>
            <a:lvl5pPr>
              <a:defRPr sz="1600"/>
            </a:lvl5pPr>
            <a:lvl6pPr>
              <a:defRPr sz="2000"/>
            </a:lvl6pPr>
            <a:lvl7pPr>
              <a:defRPr sz="2000"/>
            </a:lvl7pPr>
            <a:lvl8pPr>
              <a:defRPr sz="2000"/>
            </a:lvl8pPr>
            <a:lvl9pPr>
              <a:defRPr sz="2000"/>
            </a:lvl9p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61" name="Rectangle 60"/>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de-DE"/>
          </a:p>
        </p:txBody>
      </p:sp>
      <p:sp>
        <p:nvSpPr>
          <p:cNvPr id="2" name="Title 1"/>
          <p:cNvSpPr>
            <a:spLocks noGrp="1"/>
          </p:cNvSpPr>
          <p:nvPr>
            <p:ph type="title"/>
          </p:nvPr>
        </p:nvSpPr>
        <p:spPr>
          <a:xfrm>
            <a:off x="4739833" y="2657434"/>
            <a:ext cx="3304572" cy="1463153"/>
          </a:xfrm>
        </p:spPr>
        <p:txBody>
          <a:bodyPr anchor="b">
            <a:normAutofit/>
          </a:bodyPr>
          <a:lstStyle>
            <a:lvl1pPr algn="l">
              <a:defRPr sz="2800" b="0"/>
            </a:lvl1pPr>
          </a:lstStyle>
          <a:p>
            <a:r>
              <a:rPr lang="de-DE"/>
              <a:t>Titelmasterformat durch Klicken bearbeiten</a:t>
            </a:r>
            <a:endParaRPr lang="en-US"/>
          </a:p>
        </p:txBody>
      </p:sp>
      <p:sp>
        <p:nvSpPr>
          <p:cNvPr id="4" name="Text Placeholder 3"/>
          <p:cNvSpPr>
            <a:spLocks noGrp="1"/>
          </p:cNvSpPr>
          <p:nvPr>
            <p:ph type="body" sz="half" idx="2"/>
          </p:nvPr>
        </p:nvSpPr>
        <p:spPr>
          <a:xfrm>
            <a:off x="4736592" y="4136994"/>
            <a:ext cx="3298784" cy="1517904"/>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ild mit Überschrift">
    <p:spTree>
      <p:nvGrpSpPr>
        <p:cNvPr id="1" name=""/>
        <p:cNvGrpSpPr/>
        <p:nvPr/>
      </p:nvGrpSpPr>
      <p:grpSpPr>
        <a:xfrm>
          <a:off x="0" y="0"/>
          <a:ext cx="0" cy="0"/>
          <a:chOff x="0" y="0"/>
          <a:chExt cx="0" cy="0"/>
        </a:xfrm>
      </p:grpSpPr>
      <p:grpSp>
        <p:nvGrpSpPr>
          <p:cNvPr id="44" name="Group 43"/>
          <p:cNvGrpSpPr/>
          <p:nvPr/>
        </p:nvGrpSpPr>
        <p:grpSpPr>
          <a:xfrm>
            <a:off x="-382404" y="0"/>
            <a:ext cx="9932332" cy="6858000"/>
            <a:chOff x="-382404" y="0"/>
            <a:chExt cx="9932332" cy="6858000"/>
          </a:xfrm>
        </p:grpSpPr>
        <p:grpSp>
          <p:nvGrpSpPr>
            <p:cNvPr id="45" name="Group 44"/>
            <p:cNvGrpSpPr/>
            <p:nvPr/>
          </p:nvGrpSpPr>
          <p:grpSpPr>
            <a:xfrm>
              <a:off x="0" y="0"/>
              <a:ext cx="9144000" cy="6858000"/>
              <a:chOff x="0" y="0"/>
              <a:chExt cx="9144000" cy="6858000"/>
            </a:xfrm>
          </p:grpSpPr>
          <p:grpSp>
            <p:nvGrpSpPr>
              <p:cNvPr id="75" name="Group 4"/>
              <p:cNvGrpSpPr/>
              <p:nvPr/>
            </p:nvGrpSpPr>
            <p:grpSpPr>
              <a:xfrm>
                <a:off x="0" y="0"/>
                <a:ext cx="2514600" cy="6858000"/>
                <a:chOff x="0" y="0"/>
                <a:chExt cx="2514600" cy="6858000"/>
              </a:xfrm>
            </p:grpSpPr>
            <p:sp>
              <p:nvSpPr>
                <p:cNvPr id="87" name="Rectangle 8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8"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9"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6" name="Group 5"/>
              <p:cNvGrpSpPr/>
              <p:nvPr/>
            </p:nvGrpSpPr>
            <p:grpSpPr>
              <a:xfrm>
                <a:off x="422910" y="0"/>
                <a:ext cx="2514600" cy="6858000"/>
                <a:chOff x="0" y="0"/>
                <a:chExt cx="2514600" cy="6858000"/>
              </a:xfrm>
            </p:grpSpPr>
            <p:sp>
              <p:nvSpPr>
                <p:cNvPr id="84" name="Rectangle 83"/>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5" name="Rectangle 84"/>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6" name="Rectangle 85"/>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77" name="Group 9"/>
              <p:cNvGrpSpPr/>
              <p:nvPr/>
            </p:nvGrpSpPr>
            <p:grpSpPr>
              <a:xfrm rot="10800000">
                <a:off x="6629400" y="0"/>
                <a:ext cx="2514600" cy="6858000"/>
                <a:chOff x="0" y="0"/>
                <a:chExt cx="2514600" cy="6858000"/>
              </a:xfrm>
            </p:grpSpPr>
            <p:sp>
              <p:nvSpPr>
                <p:cNvPr id="81" name="Rectangle 80"/>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2" name="Rectangle 81"/>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3" name="Rectangle 82"/>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78" name="Rectangle 77"/>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9" name="Rectangle 78"/>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0" name="Rectangle 79"/>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6" name="Freeform 45"/>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8" name="Freeform 47"/>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Freeform 49"/>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1" name="Hexagon 50"/>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1" name="Hexagon 60"/>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2" name="Hexagon 61"/>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3" name="Freeform 62"/>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4" name="Hexagon 63"/>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5" name="Hexagon 64"/>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6" name="Hexagon 65"/>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7" name="Hexagon 66"/>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8" name="Hexagon 67"/>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9" name="Hexagon 68"/>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Hexagon 69"/>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Hexagon 70"/>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2" name="Hexagon 71"/>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3" name="Freeform 72"/>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4" name="Freeform 73"/>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94" name="Rectangle 93"/>
          <p:cNvSpPr/>
          <p:nvPr/>
        </p:nvSpPr>
        <p:spPr>
          <a:xfrm>
            <a:off x="4561242" y="-21511"/>
            <a:ext cx="3679116" cy="6271840"/>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1" name="Rectangle 10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2" name="Rectangle 101"/>
          <p:cNvSpPr/>
          <p:nvPr/>
        </p:nvSpPr>
        <p:spPr>
          <a:xfrm>
            <a:off x="905571" y="601883"/>
            <a:ext cx="3562257" cy="5648445"/>
          </a:xfrm>
          <a:prstGeom prst="rect">
            <a:avLst/>
          </a:prstGeom>
          <a:solidFill>
            <a:srgbClr val="FFFFFF"/>
          </a:solidFill>
          <a:ln w="3175">
            <a:solidFill>
              <a:schemeClr val="tx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4650889" y="6088284"/>
            <a:ext cx="3505200" cy="8174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4734424" y="2660904"/>
            <a:ext cx="3300984" cy="1463040"/>
          </a:xfrm>
        </p:spPr>
        <p:txBody>
          <a:bodyPr anchor="b">
            <a:normAutofit/>
          </a:bodyPr>
          <a:lstStyle>
            <a:lvl1pPr algn="l">
              <a:defRPr sz="2800" b="0"/>
            </a:lvl1pPr>
          </a:lstStyle>
          <a:p>
            <a:r>
              <a:rPr lang="de-DE"/>
              <a:t>Titelmasterformat durch Klicken bearbeiten</a:t>
            </a:r>
            <a:endParaRPr lang="en-US"/>
          </a:p>
        </p:txBody>
      </p:sp>
      <p:sp>
        <p:nvSpPr>
          <p:cNvPr id="3" name="Picture Placeholder 2"/>
          <p:cNvSpPr>
            <a:spLocks noGrp="1"/>
          </p:cNvSpPr>
          <p:nvPr>
            <p:ph type="pic" idx="1"/>
          </p:nvPr>
        </p:nvSpPr>
        <p:spPr>
          <a:xfrm>
            <a:off x="1005208" y="693795"/>
            <a:ext cx="3359623" cy="5468112"/>
          </a:xfrm>
        </p:spPr>
        <p:txBody>
          <a:bodyPr/>
          <a:lstStyle>
            <a:lvl1pPr marL="0" indent="0">
              <a:buNone/>
              <a:defRPr sz="3200">
                <a:solidFill>
                  <a:schemeClr val="accent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dirty="0"/>
          </a:p>
        </p:txBody>
      </p:sp>
      <p:sp>
        <p:nvSpPr>
          <p:cNvPr id="4" name="Text Placeholder 3"/>
          <p:cNvSpPr>
            <a:spLocks noGrp="1"/>
          </p:cNvSpPr>
          <p:nvPr>
            <p:ph type="body" sz="half" idx="2"/>
          </p:nvPr>
        </p:nvSpPr>
        <p:spPr>
          <a:xfrm>
            <a:off x="4734630" y="4133088"/>
            <a:ext cx="3300573" cy="1519561"/>
          </a:xfrm>
        </p:spPr>
        <p:txBody>
          <a:bodyPr>
            <a:normAutofit/>
          </a:bodyPr>
          <a:lstStyle>
            <a:lvl1pPr marL="0" indent="0">
              <a:buNone/>
              <a:defRPr sz="1600">
                <a:solidFill>
                  <a:srgbClr val="42424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a:t>Textmasterformat bearbeiten</a:t>
            </a:r>
          </a:p>
        </p:txBody>
      </p:sp>
      <p:sp>
        <p:nvSpPr>
          <p:cNvPr id="5" name="Date Placeholder 4"/>
          <p:cNvSpPr>
            <a:spLocks noGrp="1"/>
          </p:cNvSpPr>
          <p:nvPr>
            <p:ph type="dt" sz="half" idx="10"/>
          </p:nvPr>
        </p:nvSpPr>
        <p:spPr/>
        <p:txBody>
          <a:bodyPr/>
          <a:lstStyle/>
          <a:p>
            <a:fld id="{974D8AE7-6729-44ED-917F-C0EFAA0C3939}" type="datetimeFigureOut">
              <a:rPr lang="de-DE" smtClean="0"/>
              <a:t>20.07.2023</a:t>
            </a:fld>
            <a:endParaRPr lang="de-DE"/>
          </a:p>
        </p:txBody>
      </p:sp>
      <p:sp>
        <p:nvSpPr>
          <p:cNvPr id="6" name="Footer Placeholder 5"/>
          <p:cNvSpPr>
            <a:spLocks noGrp="1"/>
          </p:cNvSpPr>
          <p:nvPr>
            <p:ph type="ftr" sz="quarter" idx="11"/>
          </p:nvPr>
        </p:nvSpPr>
        <p:spPr>
          <a:xfrm>
            <a:off x="4641448" y="5724835"/>
            <a:ext cx="3493664" cy="365125"/>
          </a:xfrm>
        </p:spPr>
        <p:txBody>
          <a:bodyPr>
            <a:normAutofit/>
          </a:bodyPr>
          <a:lstStyle/>
          <a:p>
            <a:endParaRPr lang="de-DE"/>
          </a:p>
        </p:txBody>
      </p:sp>
      <p:sp>
        <p:nvSpPr>
          <p:cNvPr id="7" name="Slide Number Placeholder 6"/>
          <p:cNvSpPr>
            <a:spLocks noGrp="1"/>
          </p:cNvSpPr>
          <p:nvPr>
            <p:ph type="sldNum" sz="quarter" idx="12"/>
          </p:nvPr>
        </p:nvSpPr>
        <p:spPr/>
        <p:txBody>
          <a:bodyPr/>
          <a:lstStyle/>
          <a:p>
            <a:fld id="{32E1FFA2-8AF9-470F-8391-BBC2141E2381}" type="slidenum">
              <a:rPr lang="de-DE" smtClean="0"/>
              <a:t>‹Nr.›</a:t>
            </a:fld>
            <a:endParaRPr lang="de-DE"/>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grpSp>
        <p:nvGrpSpPr>
          <p:cNvPr id="42" name="Group 41"/>
          <p:cNvGrpSpPr/>
          <p:nvPr/>
        </p:nvGrpSpPr>
        <p:grpSpPr>
          <a:xfrm>
            <a:off x="-304800" y="0"/>
            <a:ext cx="9932332" cy="6858000"/>
            <a:chOff x="-382404" y="0"/>
            <a:chExt cx="9932332" cy="6858000"/>
          </a:xfrm>
        </p:grpSpPr>
        <p:grpSp>
          <p:nvGrpSpPr>
            <p:cNvPr id="43" name="Group 44"/>
            <p:cNvGrpSpPr/>
            <p:nvPr/>
          </p:nvGrpSpPr>
          <p:grpSpPr>
            <a:xfrm>
              <a:off x="0" y="0"/>
              <a:ext cx="9144000" cy="6858000"/>
              <a:chOff x="0" y="0"/>
              <a:chExt cx="9144000" cy="6858000"/>
            </a:xfrm>
          </p:grpSpPr>
          <p:grpSp>
            <p:nvGrpSpPr>
              <p:cNvPr id="101" name="Group 4"/>
              <p:cNvGrpSpPr/>
              <p:nvPr/>
            </p:nvGrpSpPr>
            <p:grpSpPr>
              <a:xfrm>
                <a:off x="0" y="0"/>
                <a:ext cx="2514600" cy="6858000"/>
                <a:chOff x="0" y="0"/>
                <a:chExt cx="2514600" cy="6858000"/>
              </a:xfrm>
            </p:grpSpPr>
            <p:sp>
              <p:nvSpPr>
                <p:cNvPr id="113" name="Rectangle 112"/>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4" name="Rectangle 2"/>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5" name="Rectangle 3"/>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2" name="Group 5"/>
              <p:cNvGrpSpPr/>
              <p:nvPr/>
            </p:nvGrpSpPr>
            <p:grpSpPr>
              <a:xfrm>
                <a:off x="422910" y="0"/>
                <a:ext cx="2514600" cy="6858000"/>
                <a:chOff x="0" y="0"/>
                <a:chExt cx="2514600" cy="6858000"/>
              </a:xfrm>
            </p:grpSpPr>
            <p:sp>
              <p:nvSpPr>
                <p:cNvPr id="110" name="Rectangle 109"/>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1" name="Rectangle 110"/>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2" name="Rectangle 111"/>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03" name="Group 9"/>
              <p:cNvGrpSpPr/>
              <p:nvPr/>
            </p:nvGrpSpPr>
            <p:grpSpPr>
              <a:xfrm rot="10800000">
                <a:off x="6629400" y="0"/>
                <a:ext cx="2514600" cy="6858000"/>
                <a:chOff x="0" y="0"/>
                <a:chExt cx="2514600" cy="6858000"/>
              </a:xfrm>
            </p:grpSpPr>
            <p:sp>
              <p:nvSpPr>
                <p:cNvPr id="107" name="Rectangle 106"/>
                <p:cNvSpPr/>
                <p:nvPr/>
              </p:nvSpPr>
              <p:spPr>
                <a:xfrm>
                  <a:off x="914400" y="0"/>
                  <a:ext cx="1600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8" name="Rectangle 107"/>
                <p:cNvSpPr/>
                <p:nvPr/>
              </p:nvSpPr>
              <p:spPr>
                <a:xfrm>
                  <a:off x="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9" name="Rectangle 108"/>
                <p:cNvSpPr/>
                <p:nvPr/>
              </p:nvSpPr>
              <p:spPr>
                <a:xfrm>
                  <a:off x="2286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04" name="Rectangle 103"/>
              <p:cNvSpPr/>
              <p:nvPr/>
            </p:nvSpPr>
            <p:spPr>
              <a:xfrm>
                <a:off x="3810000" y="0"/>
                <a:ext cx="28194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5" name="Rectangle 104"/>
              <p:cNvSpPr/>
              <p:nvPr/>
            </p:nvSpPr>
            <p:spPr>
              <a:xfrm>
                <a:off x="2895600" y="0"/>
                <a:ext cx="4572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6" name="Rectangle 105"/>
              <p:cNvSpPr/>
              <p:nvPr/>
            </p:nvSpPr>
            <p:spPr>
              <a:xfrm>
                <a:off x="3124200" y="0"/>
                <a:ext cx="762000" cy="6858000"/>
              </a:xfrm>
              <a:prstGeom prst="rect">
                <a:avLst/>
              </a:prstGeom>
              <a:solidFill>
                <a:schemeClr val="bg1">
                  <a:alpha val="1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44" name="Freeform 43"/>
            <p:cNvSpPr/>
            <p:nvPr/>
          </p:nvSpPr>
          <p:spPr>
            <a:xfrm>
              <a:off x="-11875" y="5035138"/>
              <a:ext cx="9144000" cy="1175655"/>
            </a:xfrm>
            <a:custGeom>
              <a:avLst/>
              <a:gdLst>
                <a:gd name="connsiteX0" fmla="*/ 0 w 9144000"/>
                <a:gd name="connsiteY0" fmla="*/ 1116280 h 1175656"/>
                <a:gd name="connsiteX1" fmla="*/ 1674420 w 9144000"/>
                <a:gd name="connsiteY1" fmla="*/ 1163781 h 1175656"/>
                <a:gd name="connsiteX2" fmla="*/ 4120737 w 9144000"/>
                <a:gd name="connsiteY2" fmla="*/ 1045028 h 1175656"/>
                <a:gd name="connsiteX3" fmla="*/ 7172696 w 9144000"/>
                <a:gd name="connsiteY3" fmla="*/ 605641 h 1175656"/>
                <a:gd name="connsiteX4" fmla="*/ 9144000 w 9144000"/>
                <a:gd name="connsiteY4" fmla="*/ 0 h 1175656"/>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270659 h 1330035"/>
                <a:gd name="connsiteX1" fmla="*/ 1674420 w 9144000"/>
                <a:gd name="connsiteY1" fmla="*/ 1318160 h 1330035"/>
                <a:gd name="connsiteX2" fmla="*/ 4120737 w 9144000"/>
                <a:gd name="connsiteY2" fmla="*/ 1199407 h 1330035"/>
                <a:gd name="connsiteX3" fmla="*/ 7172696 w 9144000"/>
                <a:gd name="connsiteY3" fmla="*/ 760020 h 1330035"/>
                <a:gd name="connsiteX4" fmla="*/ 9144000 w 9144000"/>
                <a:gd name="connsiteY4" fmla="*/ 0 h 1330035"/>
                <a:gd name="connsiteX0" fmla="*/ 0 w 9144000"/>
                <a:gd name="connsiteY0" fmla="*/ 1116279 h 1175655"/>
                <a:gd name="connsiteX1" fmla="*/ 1674420 w 9144000"/>
                <a:gd name="connsiteY1" fmla="*/ 1163780 h 1175655"/>
                <a:gd name="connsiteX2" fmla="*/ 4120737 w 9144000"/>
                <a:gd name="connsiteY2" fmla="*/ 1045027 h 1175655"/>
                <a:gd name="connsiteX3" fmla="*/ 7172696 w 9144000"/>
                <a:gd name="connsiteY3" fmla="*/ 605640 h 1175655"/>
                <a:gd name="connsiteX4" fmla="*/ 9144000 w 9144000"/>
                <a:gd name="connsiteY4" fmla="*/ 0 h 1175655"/>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1175655">
                  <a:moveTo>
                    <a:pt x="0" y="1116279"/>
                  </a:moveTo>
                  <a:cubicBezTo>
                    <a:pt x="493815" y="1145967"/>
                    <a:pt x="987631" y="1175655"/>
                    <a:pt x="1674420" y="1163780"/>
                  </a:cubicBezTo>
                  <a:cubicBezTo>
                    <a:pt x="2361209" y="1151905"/>
                    <a:pt x="3204358" y="1138050"/>
                    <a:pt x="4120737" y="1045027"/>
                  </a:cubicBezTo>
                  <a:cubicBezTo>
                    <a:pt x="5037116" y="952004"/>
                    <a:pt x="6335486" y="779811"/>
                    <a:pt x="7172696" y="605640"/>
                  </a:cubicBezTo>
                  <a:cubicBezTo>
                    <a:pt x="8009907" y="431469"/>
                    <a:pt x="8866910" y="154379"/>
                    <a:pt x="9144000" y="0"/>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5" name="Freeform 44"/>
            <p:cNvSpPr/>
            <p:nvPr/>
          </p:nvSpPr>
          <p:spPr>
            <a:xfrm>
              <a:off x="-11875" y="3467595"/>
              <a:ext cx="9144000" cy="890650"/>
            </a:xfrm>
            <a:custGeom>
              <a:avLst/>
              <a:gdLst>
                <a:gd name="connsiteX0" fmla="*/ 0 w 9144000"/>
                <a:gd name="connsiteY0" fmla="*/ 890650 h 890650"/>
                <a:gd name="connsiteX1" fmla="*/ 1045028 w 9144000"/>
                <a:gd name="connsiteY1" fmla="*/ 475013 h 890650"/>
                <a:gd name="connsiteX2" fmla="*/ 3111335 w 9144000"/>
                <a:gd name="connsiteY2" fmla="*/ 71252 h 890650"/>
                <a:gd name="connsiteX3" fmla="*/ 5913911 w 9144000"/>
                <a:gd name="connsiteY3" fmla="*/ 71252 h 890650"/>
                <a:gd name="connsiteX4" fmla="*/ 9144000 w 9144000"/>
                <a:gd name="connsiteY4" fmla="*/ 498764 h 89065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9144000" h="890650">
                  <a:moveTo>
                    <a:pt x="0" y="890650"/>
                  </a:moveTo>
                  <a:cubicBezTo>
                    <a:pt x="263236" y="751114"/>
                    <a:pt x="526472" y="611579"/>
                    <a:pt x="1045028" y="475013"/>
                  </a:cubicBezTo>
                  <a:cubicBezTo>
                    <a:pt x="1563584" y="338447"/>
                    <a:pt x="2299855" y="138545"/>
                    <a:pt x="3111335" y="71252"/>
                  </a:cubicBezTo>
                  <a:cubicBezTo>
                    <a:pt x="3922815" y="3959"/>
                    <a:pt x="4908467" y="0"/>
                    <a:pt x="5913911" y="71252"/>
                  </a:cubicBezTo>
                  <a:cubicBezTo>
                    <a:pt x="6919355" y="142504"/>
                    <a:pt x="8595756" y="427512"/>
                    <a:pt x="9144000" y="498764"/>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6" name="Freeform 45"/>
            <p:cNvSpPr/>
            <p:nvPr/>
          </p:nvSpPr>
          <p:spPr>
            <a:xfrm>
              <a:off x="-23751" y="5640779"/>
              <a:ext cx="3004457" cy="1211283"/>
            </a:xfrm>
            <a:custGeom>
              <a:avLst/>
              <a:gdLst>
                <a:gd name="connsiteX0" fmla="*/ 0 w 3004457"/>
                <a:gd name="connsiteY0" fmla="*/ 0 h 1211283"/>
                <a:gd name="connsiteX1" fmla="*/ 3004457 w 3004457"/>
                <a:gd name="connsiteY1" fmla="*/ 1211283 h 1211283"/>
              </a:gdLst>
              <a:ahLst/>
              <a:cxnLst>
                <a:cxn ang="0">
                  <a:pos x="connsiteX0" y="connsiteY0"/>
                </a:cxn>
                <a:cxn ang="0">
                  <a:pos x="connsiteX1" y="connsiteY1"/>
                </a:cxn>
              </a:cxnLst>
              <a:rect l="l" t="t" r="r" b="b"/>
              <a:pathLst>
                <a:path w="3004457" h="1211283">
                  <a:moveTo>
                    <a:pt x="0" y="0"/>
                  </a:moveTo>
                  <a:cubicBezTo>
                    <a:pt x="1103415" y="501732"/>
                    <a:pt x="2206831" y="1003465"/>
                    <a:pt x="3004457" y="1211283"/>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7" name="Freeform 46"/>
            <p:cNvSpPr/>
            <p:nvPr/>
          </p:nvSpPr>
          <p:spPr>
            <a:xfrm>
              <a:off x="-11875" y="5284519"/>
              <a:ext cx="9144000" cy="1478478"/>
            </a:xfrm>
            <a:custGeom>
              <a:avLst/>
              <a:gdLst>
                <a:gd name="connsiteX0" fmla="*/ 0 w 9144000"/>
                <a:gd name="connsiteY0" fmla="*/ 0 h 1478478"/>
                <a:gd name="connsiteX1" fmla="*/ 1104405 w 9144000"/>
                <a:gd name="connsiteY1" fmla="*/ 344385 h 1478478"/>
                <a:gd name="connsiteX2" fmla="*/ 3194462 w 9144000"/>
                <a:gd name="connsiteY2" fmla="*/ 866899 h 1478478"/>
                <a:gd name="connsiteX3" fmla="*/ 5676405 w 9144000"/>
                <a:gd name="connsiteY3" fmla="*/ 1282536 h 1478478"/>
                <a:gd name="connsiteX4" fmla="*/ 7730836 w 9144000"/>
                <a:gd name="connsiteY4" fmla="*/ 1448790 h 1478478"/>
                <a:gd name="connsiteX5" fmla="*/ 8573984 w 9144000"/>
                <a:gd name="connsiteY5" fmla="*/ 1460665 h 1478478"/>
                <a:gd name="connsiteX6" fmla="*/ 9144000 w 9144000"/>
                <a:gd name="connsiteY6" fmla="*/ 1425039 h 147847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144000" h="1478478">
                  <a:moveTo>
                    <a:pt x="0" y="0"/>
                  </a:moveTo>
                  <a:cubicBezTo>
                    <a:pt x="285997" y="99951"/>
                    <a:pt x="571995" y="199902"/>
                    <a:pt x="1104405" y="344385"/>
                  </a:cubicBezTo>
                  <a:cubicBezTo>
                    <a:pt x="1636815" y="488868"/>
                    <a:pt x="2432462" y="710541"/>
                    <a:pt x="3194462" y="866899"/>
                  </a:cubicBezTo>
                  <a:cubicBezTo>
                    <a:pt x="3956462" y="1023258"/>
                    <a:pt x="4920343" y="1185554"/>
                    <a:pt x="5676405" y="1282536"/>
                  </a:cubicBezTo>
                  <a:cubicBezTo>
                    <a:pt x="6432467" y="1379518"/>
                    <a:pt x="7247906" y="1419102"/>
                    <a:pt x="7730836" y="1448790"/>
                  </a:cubicBezTo>
                  <a:cubicBezTo>
                    <a:pt x="8213766" y="1478478"/>
                    <a:pt x="8338457" y="1464623"/>
                    <a:pt x="8573984" y="1460665"/>
                  </a:cubicBezTo>
                  <a:cubicBezTo>
                    <a:pt x="8809511" y="1456707"/>
                    <a:pt x="8976755" y="1440873"/>
                    <a:pt x="9144000" y="1425039"/>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49" name="Freeform 48"/>
            <p:cNvSpPr/>
            <p:nvPr/>
          </p:nvSpPr>
          <p:spPr>
            <a:xfrm>
              <a:off x="2137558" y="5132120"/>
              <a:ext cx="6982691" cy="1719942"/>
            </a:xfrm>
            <a:custGeom>
              <a:avLst/>
              <a:gdLst>
                <a:gd name="connsiteX0" fmla="*/ 0 w 6982691"/>
                <a:gd name="connsiteY0" fmla="*/ 1719942 h 1719942"/>
                <a:gd name="connsiteX1" fmla="*/ 546265 w 6982691"/>
                <a:gd name="connsiteY1" fmla="*/ 1185553 h 1719942"/>
                <a:gd name="connsiteX2" fmla="*/ 1330037 w 6982691"/>
                <a:gd name="connsiteY2" fmla="*/ 710540 h 1719942"/>
                <a:gd name="connsiteX3" fmla="*/ 2078182 w 6982691"/>
                <a:gd name="connsiteY3" fmla="*/ 437407 h 1719942"/>
                <a:gd name="connsiteX4" fmla="*/ 3348842 w 6982691"/>
                <a:gd name="connsiteY4" fmla="*/ 152399 h 1719942"/>
                <a:gd name="connsiteX5" fmla="*/ 4001985 w 6982691"/>
                <a:gd name="connsiteY5" fmla="*/ 69272 h 1719942"/>
                <a:gd name="connsiteX6" fmla="*/ 5047013 w 6982691"/>
                <a:gd name="connsiteY6" fmla="*/ 9896 h 1719942"/>
                <a:gd name="connsiteX7" fmla="*/ 5890161 w 6982691"/>
                <a:gd name="connsiteY7" fmla="*/ 9896 h 1719942"/>
                <a:gd name="connsiteX8" fmla="*/ 6495803 w 6982691"/>
                <a:gd name="connsiteY8" fmla="*/ 9896 h 1719942"/>
                <a:gd name="connsiteX9" fmla="*/ 6899564 w 6982691"/>
                <a:gd name="connsiteY9" fmla="*/ 33646 h 1719942"/>
                <a:gd name="connsiteX10" fmla="*/ 6982691 w 6982691"/>
                <a:gd name="connsiteY10" fmla="*/ 45522 h 171994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6982691" h="1719942">
                  <a:moveTo>
                    <a:pt x="0" y="1719942"/>
                  </a:moveTo>
                  <a:cubicBezTo>
                    <a:pt x="162296" y="1536864"/>
                    <a:pt x="324592" y="1353787"/>
                    <a:pt x="546265" y="1185553"/>
                  </a:cubicBezTo>
                  <a:cubicBezTo>
                    <a:pt x="767938" y="1017319"/>
                    <a:pt x="1074718" y="835231"/>
                    <a:pt x="1330037" y="710540"/>
                  </a:cubicBezTo>
                  <a:cubicBezTo>
                    <a:pt x="1585356" y="585849"/>
                    <a:pt x="1741715" y="530430"/>
                    <a:pt x="2078182" y="437407"/>
                  </a:cubicBezTo>
                  <a:cubicBezTo>
                    <a:pt x="2414649" y="344384"/>
                    <a:pt x="3028208" y="213755"/>
                    <a:pt x="3348842" y="152399"/>
                  </a:cubicBezTo>
                  <a:cubicBezTo>
                    <a:pt x="3669476" y="91043"/>
                    <a:pt x="3718957" y="93022"/>
                    <a:pt x="4001985" y="69272"/>
                  </a:cubicBezTo>
                  <a:cubicBezTo>
                    <a:pt x="4285013" y="45522"/>
                    <a:pt x="4732317" y="19792"/>
                    <a:pt x="5047013" y="9896"/>
                  </a:cubicBezTo>
                  <a:cubicBezTo>
                    <a:pt x="5361709" y="0"/>
                    <a:pt x="5890161" y="9896"/>
                    <a:pt x="5890161" y="9896"/>
                  </a:cubicBezTo>
                  <a:lnTo>
                    <a:pt x="6495803" y="9896"/>
                  </a:lnTo>
                  <a:cubicBezTo>
                    <a:pt x="6664037" y="13854"/>
                    <a:pt x="6818416" y="27708"/>
                    <a:pt x="6899564" y="33646"/>
                  </a:cubicBezTo>
                  <a:cubicBezTo>
                    <a:pt x="6980712" y="39584"/>
                    <a:pt x="6953003" y="37605"/>
                    <a:pt x="6982691" y="45522"/>
                  </a:cubicBezTo>
                </a:path>
              </a:pathLst>
            </a:custGeom>
            <a:ln w="6350">
              <a:solidFill>
                <a:schemeClr val="bg1">
                  <a:alpha val="20000"/>
                </a:schemeClr>
              </a:solidFill>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en-US"/>
            </a:p>
          </p:txBody>
        </p:sp>
        <p:sp>
          <p:nvSpPr>
            <p:cNvPr id="50" name="Hexagon 49"/>
            <p:cNvSpPr/>
            <p:nvPr/>
          </p:nvSpPr>
          <p:spPr>
            <a:xfrm rot="1800000">
              <a:off x="2996165" y="2859252"/>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1" name="Hexagon 50"/>
            <p:cNvSpPr/>
            <p:nvPr/>
          </p:nvSpPr>
          <p:spPr>
            <a:xfrm rot="1800000">
              <a:off x="3720065" y="4126078"/>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2" name="Hexagon 51"/>
            <p:cNvSpPr/>
            <p:nvPr/>
          </p:nvSpPr>
          <p:spPr>
            <a:xfrm rot="1800000">
              <a:off x="3729591" y="1592427"/>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3" name="Hexagon 52"/>
            <p:cNvSpPr/>
            <p:nvPr/>
          </p:nvSpPr>
          <p:spPr>
            <a:xfrm rot="1800000">
              <a:off x="2977115" y="325603"/>
              <a:ext cx="1601400" cy="1388236"/>
            </a:xfrm>
            <a:prstGeom prst="hexagon">
              <a:avLst>
                <a:gd name="adj" fmla="val 28544"/>
                <a:gd name="vf" fmla="val 115470"/>
              </a:avLst>
            </a:prstGeom>
            <a:solidFill>
              <a:schemeClr val="bg1">
                <a:alpha val="4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4" name="Hexagon 53"/>
            <p:cNvSpPr/>
            <p:nvPr/>
          </p:nvSpPr>
          <p:spPr>
            <a:xfrm rot="1800000">
              <a:off x="4463014" y="5383378"/>
              <a:ext cx="1601400" cy="1388236"/>
            </a:xfrm>
            <a:prstGeom prst="hexagon">
              <a:avLst>
                <a:gd name="adj" fmla="val 28544"/>
                <a:gd name="vf" fmla="val 115470"/>
              </a:avLst>
            </a:prstGeom>
            <a:solidFill>
              <a:schemeClr val="bg1">
                <a:alpha val="6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5" name="Freeform 54"/>
            <p:cNvSpPr/>
            <p:nvPr/>
          </p:nvSpPr>
          <p:spPr>
            <a:xfrm rot="1800000">
              <a:off x="-382404" y="4201528"/>
              <a:ext cx="1261499"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56357 w 1261499"/>
                <a:gd name="connsiteY5" fmla="*/ 1388236 h 1388236"/>
                <a:gd name="connsiteX6" fmla="*/ 0 w 1261499"/>
                <a:gd name="connsiteY6" fmla="*/ 105098 h 1388236"/>
                <a:gd name="connsiteX0" fmla="*/ 0 w 1261499"/>
                <a:gd name="connsiteY0" fmla="*/ 105098 h 1388236"/>
                <a:gd name="connsiteX1" fmla="*/ 56357 w 1261499"/>
                <a:gd name="connsiteY1" fmla="*/ 0 h 1388236"/>
                <a:gd name="connsiteX2" fmla="*/ 865241 w 1261499"/>
                <a:gd name="connsiteY2" fmla="*/ 0 h 1388236"/>
                <a:gd name="connsiteX3" fmla="*/ 1261499 w 1261499"/>
                <a:gd name="connsiteY3" fmla="*/ 694118 h 1388236"/>
                <a:gd name="connsiteX4" fmla="*/ 865241 w 1261499"/>
                <a:gd name="connsiteY4" fmla="*/ 1388236 h 1388236"/>
                <a:gd name="connsiteX5" fmla="*/ 744578 w 1261499"/>
                <a:gd name="connsiteY5" fmla="*/ 1387893 h 1388236"/>
                <a:gd name="connsiteX6" fmla="*/ 0 w 1261499"/>
                <a:gd name="connsiteY6" fmla="*/ 10509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61499" h="1388236">
                  <a:moveTo>
                    <a:pt x="0" y="105098"/>
                  </a:moveTo>
                  <a:lnTo>
                    <a:pt x="56357" y="0"/>
                  </a:lnTo>
                  <a:lnTo>
                    <a:pt x="865241" y="0"/>
                  </a:lnTo>
                  <a:lnTo>
                    <a:pt x="1261499" y="694118"/>
                  </a:lnTo>
                  <a:lnTo>
                    <a:pt x="865241" y="1388236"/>
                  </a:lnTo>
                  <a:lnTo>
                    <a:pt x="744578" y="1387893"/>
                  </a:lnTo>
                  <a:lnTo>
                    <a:pt x="0" y="105098"/>
                  </a:lnTo>
                  <a:close/>
                </a:path>
              </a:pathLst>
            </a:cu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6" name="Hexagon 55"/>
            <p:cNvSpPr/>
            <p:nvPr/>
          </p:nvSpPr>
          <p:spPr>
            <a:xfrm rot="1800000">
              <a:off x="24365" y="540242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Hexagon 56"/>
            <p:cNvSpPr/>
            <p:nvPr/>
          </p:nvSpPr>
          <p:spPr>
            <a:xfrm rot="1800000">
              <a:off x="52941" y="284972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8" name="Hexagon 57"/>
            <p:cNvSpPr/>
            <p:nvPr/>
          </p:nvSpPr>
          <p:spPr>
            <a:xfrm rot="1800000">
              <a:off x="776840" y="4126077"/>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9" name="Hexagon 58"/>
            <p:cNvSpPr/>
            <p:nvPr/>
          </p:nvSpPr>
          <p:spPr>
            <a:xfrm rot="1800000">
              <a:off x="1510265" y="54119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0" name="Hexagon 59"/>
            <p:cNvSpPr/>
            <p:nvPr/>
          </p:nvSpPr>
          <p:spPr>
            <a:xfrm rot="1800000">
              <a:off x="1529316" y="2859252"/>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5" name="Hexagon 94"/>
            <p:cNvSpPr/>
            <p:nvPr/>
          </p:nvSpPr>
          <p:spPr>
            <a:xfrm rot="1800000">
              <a:off x="795890" y="1563853"/>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6" name="Hexagon 95"/>
            <p:cNvSpPr/>
            <p:nvPr/>
          </p:nvSpPr>
          <p:spPr>
            <a:xfrm rot="1800000">
              <a:off x="6806166" y="4145128"/>
              <a:ext cx="1601400" cy="1388236"/>
            </a:xfrm>
            <a:prstGeom prst="hexagon">
              <a:avLst>
                <a:gd name="adj" fmla="val 28544"/>
                <a:gd name="vf" fmla="val 115470"/>
              </a:avLst>
            </a:prstGeom>
            <a:solidFill>
              <a:schemeClr val="bg1">
                <a:alpha val="10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7" name="Hexagon 96"/>
            <p:cNvSpPr/>
            <p:nvPr/>
          </p:nvSpPr>
          <p:spPr>
            <a:xfrm rot="1800000">
              <a:off x="7549116" y="5421479"/>
              <a:ext cx="1601400" cy="1388236"/>
            </a:xfrm>
            <a:prstGeom prst="hexagon">
              <a:avLst>
                <a:gd name="adj" fmla="val 28544"/>
                <a:gd name="vf" fmla="val 115470"/>
              </a:avLst>
            </a:pr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8" name="Hexagon 97"/>
            <p:cNvSpPr/>
            <p:nvPr/>
          </p:nvSpPr>
          <p:spPr>
            <a:xfrm rot="1800000">
              <a:off x="7549117" y="2868778"/>
              <a:ext cx="1601400" cy="1388236"/>
            </a:xfrm>
            <a:prstGeom prst="hexagon">
              <a:avLst>
                <a:gd name="adj" fmla="val 28544"/>
                <a:gd name="vf" fmla="val 115470"/>
              </a:avLst>
            </a:prstGeom>
            <a:solidFill>
              <a:schemeClr val="bg1">
                <a:alpha val="7000"/>
              </a:schemeClr>
            </a:solidFill>
            <a:ln w="12700">
              <a:solidFill>
                <a:schemeClr val="bg1">
                  <a:alpha val="8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9" name="Freeform 98"/>
            <p:cNvSpPr/>
            <p:nvPr/>
          </p:nvSpPr>
          <p:spPr>
            <a:xfrm rot="1800000">
              <a:off x="8306521" y="4055629"/>
              <a:ext cx="1243407" cy="1388236"/>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118 h 1388236"/>
                <a:gd name="connsiteX1" fmla="*/ 396258 w 1601400"/>
                <a:gd name="connsiteY1" fmla="*/ 0 h 1388236"/>
                <a:gd name="connsiteX2" fmla="*/ 474029 w 1601400"/>
                <a:gd name="connsiteY2" fmla="*/ 4016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243407"/>
                <a:gd name="connsiteY0" fmla="*/ 694118 h 1388236"/>
                <a:gd name="connsiteX1" fmla="*/ 396258 w 1243407"/>
                <a:gd name="connsiteY1" fmla="*/ 0 h 1388236"/>
                <a:gd name="connsiteX2" fmla="*/ 474029 w 1243407"/>
                <a:gd name="connsiteY2" fmla="*/ 4016 h 1388236"/>
                <a:gd name="connsiteX3" fmla="*/ 1243407 w 1243407"/>
                <a:gd name="connsiteY3" fmla="*/ 1325983 h 1388236"/>
                <a:gd name="connsiteX4" fmla="*/ 1205142 w 1243407"/>
                <a:gd name="connsiteY4" fmla="*/ 1388236 h 1388236"/>
                <a:gd name="connsiteX5" fmla="*/ 396258 w 1243407"/>
                <a:gd name="connsiteY5" fmla="*/ 1388236 h 1388236"/>
                <a:gd name="connsiteX6" fmla="*/ 0 w 1243407"/>
                <a:gd name="connsiteY6" fmla="*/ 694118 h 1388236"/>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3407" h="1388236">
                  <a:moveTo>
                    <a:pt x="0" y="694118"/>
                  </a:moveTo>
                  <a:lnTo>
                    <a:pt x="396258" y="0"/>
                  </a:lnTo>
                  <a:lnTo>
                    <a:pt x="474029" y="4016"/>
                  </a:lnTo>
                  <a:lnTo>
                    <a:pt x="1243407" y="1325983"/>
                  </a:lnTo>
                  <a:lnTo>
                    <a:pt x="1205142" y="1388236"/>
                  </a:lnTo>
                  <a:lnTo>
                    <a:pt x="396258" y="1388236"/>
                  </a:lnTo>
                  <a:lnTo>
                    <a:pt x="0" y="694118"/>
                  </a:lnTo>
                  <a:close/>
                </a:path>
              </a:pathLst>
            </a:custGeom>
            <a:solidFill>
              <a:schemeClr val="bg1">
                <a:alpha val="400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0" name="Freeform 99"/>
            <p:cNvSpPr/>
            <p:nvPr/>
          </p:nvSpPr>
          <p:spPr>
            <a:xfrm rot="1800000">
              <a:off x="8306771" y="1511524"/>
              <a:ext cx="1241871" cy="1388822"/>
            </a:xfrm>
            <a:custGeom>
              <a:avLst/>
              <a:gdLst>
                <a:gd name="connsiteX0" fmla="*/ 0 w 1601400"/>
                <a:gd name="connsiteY0" fmla="*/ 694118 h 1388236"/>
                <a:gd name="connsiteX1" fmla="*/ 396258 w 1601400"/>
                <a:gd name="connsiteY1" fmla="*/ 0 h 1388236"/>
                <a:gd name="connsiteX2" fmla="*/ 1205142 w 1601400"/>
                <a:gd name="connsiteY2" fmla="*/ 0 h 1388236"/>
                <a:gd name="connsiteX3" fmla="*/ 1601400 w 1601400"/>
                <a:gd name="connsiteY3" fmla="*/ 694118 h 1388236"/>
                <a:gd name="connsiteX4" fmla="*/ 1205142 w 1601400"/>
                <a:gd name="connsiteY4" fmla="*/ 1388236 h 1388236"/>
                <a:gd name="connsiteX5" fmla="*/ 396258 w 1601400"/>
                <a:gd name="connsiteY5" fmla="*/ 1388236 h 1388236"/>
                <a:gd name="connsiteX6" fmla="*/ 0 w 1601400"/>
                <a:gd name="connsiteY6" fmla="*/ 694118 h 1388236"/>
                <a:gd name="connsiteX0" fmla="*/ 0 w 1601400"/>
                <a:gd name="connsiteY0" fmla="*/ 694704 h 1388822"/>
                <a:gd name="connsiteX1" fmla="*/ 396258 w 1601400"/>
                <a:gd name="connsiteY1" fmla="*/ 586 h 1388822"/>
                <a:gd name="connsiteX2" fmla="*/ 482002 w 1601400"/>
                <a:gd name="connsiteY2" fmla="*/ 0 h 1388822"/>
                <a:gd name="connsiteX3" fmla="*/ 1601400 w 1601400"/>
                <a:gd name="connsiteY3" fmla="*/ 694704 h 1388822"/>
                <a:gd name="connsiteX4" fmla="*/ 1205142 w 1601400"/>
                <a:gd name="connsiteY4" fmla="*/ 1388822 h 1388822"/>
                <a:gd name="connsiteX5" fmla="*/ 396258 w 1601400"/>
                <a:gd name="connsiteY5" fmla="*/ 1388822 h 1388822"/>
                <a:gd name="connsiteX6" fmla="*/ 0 w 1601400"/>
                <a:gd name="connsiteY6" fmla="*/ 694704 h 1388822"/>
                <a:gd name="connsiteX0" fmla="*/ 0 w 1241871"/>
                <a:gd name="connsiteY0" fmla="*/ 694704 h 1388822"/>
                <a:gd name="connsiteX1" fmla="*/ 396258 w 1241871"/>
                <a:gd name="connsiteY1" fmla="*/ 586 h 1388822"/>
                <a:gd name="connsiteX2" fmla="*/ 482002 w 1241871"/>
                <a:gd name="connsiteY2" fmla="*/ 0 h 1388822"/>
                <a:gd name="connsiteX3" fmla="*/ 1241871 w 1241871"/>
                <a:gd name="connsiteY3" fmla="*/ 1323912 h 1388822"/>
                <a:gd name="connsiteX4" fmla="*/ 1205142 w 1241871"/>
                <a:gd name="connsiteY4" fmla="*/ 1388822 h 1388822"/>
                <a:gd name="connsiteX5" fmla="*/ 396258 w 1241871"/>
                <a:gd name="connsiteY5" fmla="*/ 1388822 h 1388822"/>
                <a:gd name="connsiteX6" fmla="*/ 0 w 1241871"/>
                <a:gd name="connsiteY6" fmla="*/ 694704 h 138882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1241871" h="1388822">
                  <a:moveTo>
                    <a:pt x="0" y="694704"/>
                  </a:moveTo>
                  <a:lnTo>
                    <a:pt x="396258" y="586"/>
                  </a:lnTo>
                  <a:lnTo>
                    <a:pt x="482002" y="0"/>
                  </a:lnTo>
                  <a:lnTo>
                    <a:pt x="1241871" y="1323912"/>
                  </a:lnTo>
                  <a:lnTo>
                    <a:pt x="1205142" y="1388822"/>
                  </a:lnTo>
                  <a:lnTo>
                    <a:pt x="396258" y="1388822"/>
                  </a:lnTo>
                  <a:lnTo>
                    <a:pt x="0" y="694704"/>
                  </a:lnTo>
                  <a:close/>
                </a:path>
              </a:pathLst>
            </a:custGeom>
            <a:solidFill>
              <a:schemeClr val="bg1">
                <a:alpha val="0"/>
              </a:schemeClr>
            </a:solidFill>
            <a:ln w="12700">
              <a:solidFill>
                <a:schemeClr val="bg1">
                  <a:alpha val="12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66" name="Rectangle 65"/>
          <p:cNvSpPr/>
          <p:nvPr/>
        </p:nvSpPr>
        <p:spPr>
          <a:xfrm>
            <a:off x="457200" y="333487"/>
            <a:ext cx="8229600" cy="6185647"/>
          </a:xfrm>
          <a:prstGeom prst="rect">
            <a:avLst/>
          </a:prstGeom>
          <a:solidFill>
            <a:schemeClr val="bg1"/>
          </a:solidFill>
          <a:ln w="6350">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0" name="Rectangle 69"/>
          <p:cNvSpPr/>
          <p:nvPr/>
        </p:nvSpPr>
        <p:spPr>
          <a:xfrm>
            <a:off x="4561242" y="-21511"/>
            <a:ext cx="3679116" cy="699244"/>
          </a:xfrm>
          <a:prstGeom prst="rect">
            <a:avLst/>
          </a:prstGeom>
          <a:solidFill>
            <a:srgbClr val="F5F5F5"/>
          </a:solidFill>
          <a:ln>
            <a:solidFill>
              <a:schemeClr val="bg2">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1" name="Rectangle 70"/>
          <p:cNvSpPr/>
          <p:nvPr/>
        </p:nvSpPr>
        <p:spPr>
          <a:xfrm>
            <a:off x="4649096" y="-21510"/>
            <a:ext cx="3505200" cy="62393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043490" y="1027664"/>
            <a:ext cx="7024744" cy="1143000"/>
          </a:xfrm>
          <a:prstGeom prst="rect">
            <a:avLst/>
          </a:prstGeom>
        </p:spPr>
        <p:txBody>
          <a:bodyPr vert="horz" lIns="91440" tIns="45720" rIns="91440" bIns="45720" rtlCol="0" anchor="b">
            <a:normAutofit/>
          </a:bodyPr>
          <a:lstStyle/>
          <a:p>
            <a:r>
              <a:rPr lang="de-DE"/>
              <a:t>Titelmasterformat durch Klicken bearbeiten</a:t>
            </a:r>
            <a:endParaRPr lang="en-US" dirty="0"/>
          </a:p>
        </p:txBody>
      </p:sp>
      <p:sp>
        <p:nvSpPr>
          <p:cNvPr id="3" name="Text Placeholder 2"/>
          <p:cNvSpPr>
            <a:spLocks noGrp="1"/>
          </p:cNvSpPr>
          <p:nvPr>
            <p:ph type="body" idx="1"/>
          </p:nvPr>
        </p:nvSpPr>
        <p:spPr>
          <a:xfrm>
            <a:off x="1043492" y="2323652"/>
            <a:ext cx="6777317" cy="3508977"/>
          </a:xfrm>
          <a:prstGeom prst="rect">
            <a:avLst/>
          </a:prstGeom>
        </p:spPr>
        <p:txBody>
          <a:bodyPr vert="horz" lIns="91440" tIns="45720" rIns="91440" bIns="45720" rtlCol="0">
            <a:normAutofit/>
          </a:bodyPr>
          <a:lstStyle/>
          <a:p>
            <a:pPr lvl="0"/>
            <a:r>
              <a:rPr lang="de-DE"/>
              <a:t>Textmasterformat bearbeiten</a:t>
            </a:r>
          </a:p>
          <a:p>
            <a:pPr lvl="1"/>
            <a:r>
              <a:rPr lang="de-DE"/>
              <a:t>Zweite Ebene</a:t>
            </a:r>
          </a:p>
          <a:p>
            <a:pPr lvl="2"/>
            <a:r>
              <a:rPr lang="de-DE"/>
              <a:t>Dritte Ebene</a:t>
            </a:r>
          </a:p>
          <a:p>
            <a:pPr lvl="3"/>
            <a:r>
              <a:rPr lang="de-DE"/>
              <a:t>Vierte Ebene</a:t>
            </a:r>
          </a:p>
          <a:p>
            <a:pPr lvl="4"/>
            <a:r>
              <a:rPr lang="de-DE"/>
              <a:t>Fünfte Ebene</a:t>
            </a:r>
            <a:endParaRPr lang="en-US" dirty="0"/>
          </a:p>
        </p:txBody>
      </p:sp>
      <p:sp>
        <p:nvSpPr>
          <p:cNvPr id="4" name="Date Placeholder 3"/>
          <p:cNvSpPr>
            <a:spLocks noGrp="1"/>
          </p:cNvSpPr>
          <p:nvPr>
            <p:ph type="dt" sz="half" idx="2"/>
          </p:nvPr>
        </p:nvSpPr>
        <p:spPr>
          <a:xfrm>
            <a:off x="5997388" y="224492"/>
            <a:ext cx="2133600" cy="365125"/>
          </a:xfrm>
          <a:prstGeom prst="rect">
            <a:avLst/>
          </a:prstGeom>
        </p:spPr>
        <p:txBody>
          <a:bodyPr vert="horz" lIns="91440" tIns="45720" rIns="91440" bIns="45720" rtlCol="0" anchor="ctr"/>
          <a:lstStyle>
            <a:lvl1pPr algn="r">
              <a:defRPr sz="1200">
                <a:solidFill>
                  <a:srgbClr val="FEFEFE"/>
                </a:solidFill>
              </a:defRPr>
            </a:lvl1pPr>
          </a:lstStyle>
          <a:p>
            <a:fld id="{974D8AE7-6729-44ED-917F-C0EFAA0C3939}" type="datetimeFigureOut">
              <a:rPr lang="de-DE" smtClean="0"/>
              <a:t>20.07.2023</a:t>
            </a:fld>
            <a:endParaRPr lang="de-DE"/>
          </a:p>
        </p:txBody>
      </p:sp>
      <p:sp>
        <p:nvSpPr>
          <p:cNvPr id="5" name="Footer Placeholder 4"/>
          <p:cNvSpPr>
            <a:spLocks noGrp="1"/>
          </p:cNvSpPr>
          <p:nvPr>
            <p:ph type="ftr" sz="quarter" idx="3"/>
          </p:nvPr>
        </p:nvSpPr>
        <p:spPr>
          <a:xfrm>
            <a:off x="4641448" y="5852160"/>
            <a:ext cx="3502152" cy="365125"/>
          </a:xfrm>
          <a:prstGeom prst="rect">
            <a:avLst/>
          </a:prstGeom>
        </p:spPr>
        <p:txBody>
          <a:bodyPr vert="horz" lIns="91440" tIns="45720" rIns="91440" bIns="45720" rtlCol="0" anchor="ctr"/>
          <a:lstStyle>
            <a:lvl1pPr algn="r">
              <a:defRPr sz="1200">
                <a:solidFill>
                  <a:schemeClr val="accent1"/>
                </a:solidFill>
              </a:defRPr>
            </a:lvl1pPr>
          </a:lstStyle>
          <a:p>
            <a:endParaRPr lang="de-DE"/>
          </a:p>
        </p:txBody>
      </p:sp>
      <p:sp>
        <p:nvSpPr>
          <p:cNvPr id="6" name="Slide Number Placeholder 5"/>
          <p:cNvSpPr>
            <a:spLocks noGrp="1"/>
          </p:cNvSpPr>
          <p:nvPr>
            <p:ph type="sldNum" sz="quarter" idx="4"/>
          </p:nvPr>
        </p:nvSpPr>
        <p:spPr>
          <a:xfrm>
            <a:off x="4649096" y="224491"/>
            <a:ext cx="1332156" cy="365125"/>
          </a:xfrm>
          <a:prstGeom prst="rect">
            <a:avLst/>
          </a:prstGeom>
        </p:spPr>
        <p:txBody>
          <a:bodyPr vert="horz" lIns="91440" tIns="45720" rIns="91440" bIns="45720" rtlCol="0" anchor="ctr"/>
          <a:lstStyle>
            <a:lvl1pPr algn="l">
              <a:defRPr sz="1200">
                <a:solidFill>
                  <a:srgbClr val="FEFEFE"/>
                </a:solidFill>
              </a:defRPr>
            </a:lvl1pPr>
          </a:lstStyle>
          <a:p>
            <a:fld id="{32E1FFA2-8AF9-470F-8391-BBC2141E2381}" type="slidenum">
              <a:rPr lang="de-DE" smtClean="0"/>
              <a:t>‹Nr.›</a:t>
            </a:fld>
            <a:endParaRPr lang="de-DE"/>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0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274320" algn="l" defTabSz="914400" rtl="0" eaLnBrk="1" latinLnBrk="0" hangingPunct="1">
        <a:spcBef>
          <a:spcPct val="20000"/>
        </a:spcBef>
        <a:buClr>
          <a:schemeClr val="accent1"/>
        </a:buClr>
        <a:buSzPct val="76000"/>
        <a:buFont typeface="Wingdings 2" pitchFamily="18" charset="2"/>
        <a:buChar char=""/>
        <a:defRPr sz="2400" kern="1200">
          <a:solidFill>
            <a:schemeClr val="tx2"/>
          </a:solidFill>
          <a:latin typeface="+mn-lt"/>
          <a:ea typeface="+mn-ea"/>
          <a:cs typeface="+mn-cs"/>
        </a:defRPr>
      </a:lvl1pPr>
      <a:lvl2pPr marL="640080" indent="-274320" algn="l" defTabSz="914400" rtl="0" eaLnBrk="1" latinLnBrk="0" hangingPunct="1">
        <a:spcBef>
          <a:spcPct val="20000"/>
        </a:spcBef>
        <a:buClr>
          <a:schemeClr val="accent1"/>
        </a:buClr>
        <a:buSzPct val="76000"/>
        <a:buFont typeface="Wingdings 2" pitchFamily="18" charset="2"/>
        <a:buChar char=""/>
        <a:defRPr sz="2200" kern="1200">
          <a:solidFill>
            <a:schemeClr val="tx2"/>
          </a:solidFill>
          <a:latin typeface="+mn-lt"/>
          <a:ea typeface="+mn-ea"/>
          <a:cs typeface="+mn-cs"/>
        </a:defRPr>
      </a:lvl2pPr>
      <a:lvl3pPr marL="914400" indent="-228600" algn="l" defTabSz="914400" rtl="0" eaLnBrk="1" latinLnBrk="0" hangingPunct="1">
        <a:spcBef>
          <a:spcPct val="20000"/>
        </a:spcBef>
        <a:buClr>
          <a:schemeClr val="accent1"/>
        </a:buClr>
        <a:buSzPct val="76000"/>
        <a:buFont typeface="Wingdings 2" pitchFamily="18" charset="2"/>
        <a:buChar char=""/>
        <a:defRPr sz="2000" kern="1200">
          <a:solidFill>
            <a:schemeClr val="tx2"/>
          </a:solidFill>
          <a:latin typeface="+mn-lt"/>
          <a:ea typeface="+mn-ea"/>
          <a:cs typeface="+mn-cs"/>
        </a:defRPr>
      </a:lvl3pPr>
      <a:lvl4pPr marL="1124712" indent="-228600" algn="l" defTabSz="914400" rtl="0" eaLnBrk="1" latinLnBrk="0" hangingPunct="1">
        <a:spcBef>
          <a:spcPct val="20000"/>
        </a:spcBef>
        <a:buClr>
          <a:schemeClr val="accent1"/>
        </a:buClr>
        <a:buSzPct val="76000"/>
        <a:buFont typeface="Wingdings 2" pitchFamily="18" charset="2"/>
        <a:buChar char=""/>
        <a:defRPr sz="1800" kern="1200">
          <a:solidFill>
            <a:schemeClr val="tx2"/>
          </a:solidFill>
          <a:latin typeface="+mn-lt"/>
          <a:ea typeface="+mn-ea"/>
          <a:cs typeface="+mn-cs"/>
        </a:defRPr>
      </a:lvl4pPr>
      <a:lvl5pPr marL="1325880" indent="-228600" algn="l" defTabSz="914400" rtl="0" eaLnBrk="1" latinLnBrk="0" hangingPunct="1">
        <a:spcBef>
          <a:spcPct val="20000"/>
        </a:spcBef>
        <a:buClr>
          <a:schemeClr val="accent1"/>
        </a:buClr>
        <a:buSzPct val="76000"/>
        <a:buFont typeface="Wingdings 2" pitchFamily="18" charset="2"/>
        <a:buChar char=""/>
        <a:defRPr sz="1600" kern="1200" baseline="0">
          <a:solidFill>
            <a:schemeClr val="tx2"/>
          </a:solidFill>
          <a:latin typeface="+mn-lt"/>
          <a:ea typeface="+mn-ea"/>
          <a:cs typeface="+mn-cs"/>
        </a:defRPr>
      </a:lvl5pPr>
      <a:lvl6pPr marL="1517904"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6pPr>
      <a:lvl7pPr marL="1719072"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7pPr>
      <a:lvl8pPr marL="1920240"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8pPr>
      <a:lvl9pPr marL="2121408" indent="-228600" algn="l" defTabSz="914400" rtl="0" eaLnBrk="1" latinLnBrk="0" hangingPunct="1">
        <a:spcBef>
          <a:spcPct val="20000"/>
        </a:spcBef>
        <a:buClr>
          <a:schemeClr val="accent1"/>
        </a:buClr>
        <a:buSzPct val="76000"/>
        <a:buFont typeface="Wingdings 2"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mailto:m.pfletschinger@raichberg-gymnasium.info"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raichberg.de/rge-startseite/profile/bilinguales-profi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ctrTitle"/>
          </p:nvPr>
        </p:nvSpPr>
        <p:spPr/>
        <p:txBody>
          <a:bodyPr>
            <a:normAutofit fontScale="90000"/>
          </a:bodyPr>
          <a:lstStyle/>
          <a:p>
            <a:r>
              <a:rPr lang="de-DE" dirty="0"/>
              <a:t>Bilinguales Lernen am RGE</a:t>
            </a:r>
          </a:p>
        </p:txBody>
      </p:sp>
      <p:sp>
        <p:nvSpPr>
          <p:cNvPr id="3" name="Untertitel 2"/>
          <p:cNvSpPr>
            <a:spLocks noGrp="1"/>
          </p:cNvSpPr>
          <p:nvPr>
            <p:ph type="subTitle" idx="1"/>
          </p:nvPr>
        </p:nvSpPr>
        <p:spPr/>
        <p:txBody>
          <a:bodyPr/>
          <a:lstStyle/>
          <a:p>
            <a:r>
              <a:rPr lang="de-DE" dirty="0"/>
              <a:t>Elterninformation</a:t>
            </a:r>
          </a:p>
        </p:txBody>
      </p:sp>
      <p:pic>
        <p:nvPicPr>
          <p:cNvPr id="4" name="Bild 1" descr="Übersetzung Deutsch Englisch"/>
          <p:cNvPicPr/>
          <p:nvPr/>
        </p:nvPicPr>
        <p:blipFill>
          <a:blip r:embed="rId2">
            <a:extLst>
              <a:ext uri="{28A0092B-C50C-407E-A947-70E740481C1C}">
                <a14:useLocalDpi xmlns:a14="http://schemas.microsoft.com/office/drawing/2010/main" val="0"/>
              </a:ext>
            </a:extLst>
          </a:blip>
          <a:srcRect/>
          <a:stretch>
            <a:fillRect/>
          </a:stretch>
        </p:blipFill>
        <p:spPr bwMode="auto">
          <a:xfrm>
            <a:off x="539552" y="1484784"/>
            <a:ext cx="3548919" cy="2114550"/>
          </a:xfrm>
          <a:prstGeom prst="rect">
            <a:avLst/>
          </a:prstGeom>
          <a:noFill/>
          <a:ln>
            <a:noFill/>
          </a:ln>
        </p:spPr>
      </p:pic>
    </p:spTree>
    <p:extLst>
      <p:ext uri="{BB962C8B-B14F-4D97-AF65-F5344CB8AC3E}">
        <p14:creationId xmlns:p14="http://schemas.microsoft.com/office/powerpoint/2010/main" val="2078155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000"/>
                                        <p:tgtEl>
                                          <p:spTgt spid="4"/>
                                        </p:tgtEl>
                                      </p:cBhvr>
                                    </p:animEffect>
                                    <p:anim calcmode="lin" valueType="num">
                                      <p:cBhvr>
                                        <p:cTn id="8" dur="1000" fill="hold"/>
                                        <p:tgtEl>
                                          <p:spTgt spid="4"/>
                                        </p:tgtEl>
                                        <p:attrNameLst>
                                          <p:attrName>ppt_x</p:attrName>
                                        </p:attrNameLst>
                                      </p:cBhvr>
                                      <p:tavLst>
                                        <p:tav tm="0">
                                          <p:val>
                                            <p:strVal val="#ppt_x"/>
                                          </p:val>
                                        </p:tav>
                                        <p:tav tm="100000">
                                          <p:val>
                                            <p:strVal val="#ppt_x"/>
                                          </p:val>
                                        </p:tav>
                                      </p:tavLst>
                                    </p:anim>
                                    <p:anim calcmode="lin" valueType="num">
                                      <p:cBhvr>
                                        <p:cTn id="9"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 presetClass="entr" presetSubtype="0" fill="hold"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Was bedeutet bilinguales Lernen?</a:t>
            </a:r>
          </a:p>
        </p:txBody>
      </p:sp>
      <p:sp>
        <p:nvSpPr>
          <p:cNvPr id="3" name="Inhaltsplatzhalter 2"/>
          <p:cNvSpPr>
            <a:spLocks noGrp="1"/>
          </p:cNvSpPr>
          <p:nvPr>
            <p:ph idx="1"/>
          </p:nvPr>
        </p:nvSpPr>
        <p:spPr/>
        <p:txBody>
          <a:bodyPr>
            <a:normAutofit fontScale="85000" lnSpcReduction="20000"/>
          </a:bodyPr>
          <a:lstStyle/>
          <a:p>
            <a:r>
              <a:rPr lang="de-DE" dirty="0"/>
              <a:t>Bilingualer Unterricht ist Unterricht, in dem eine Fremdsprache - bei uns wäre das Englisch - als Arbeitssprache in Sachfächern (Geographie, Geschichte und Biologie) verwendet wird: Englisch wird mehr zum Kommunikationsmedium als zum Lerngegenstand. </a:t>
            </a:r>
          </a:p>
          <a:p>
            <a:r>
              <a:rPr lang="de-DE" dirty="0"/>
              <a:t>Die Auseinandersetzung mit der Fremdsprache erfolgt dadurch nicht nur intensiver, die anwendungsorientierte Form des bilingualen Unterrichts ermöglicht zusätzliche Qualifikationen und bereitet unsere Schülerinnen und Schüler auf die veränderten Anforderungen in Studium und Beruf vor.</a:t>
            </a:r>
          </a:p>
          <a:p>
            <a:endParaRPr lang="de-DE" dirty="0"/>
          </a:p>
        </p:txBody>
      </p:sp>
    </p:spTree>
    <p:extLst>
      <p:ext uri="{BB962C8B-B14F-4D97-AF65-F5344CB8AC3E}">
        <p14:creationId xmlns:p14="http://schemas.microsoft.com/office/powerpoint/2010/main" val="25596017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normAutofit fontScale="90000"/>
          </a:bodyPr>
          <a:lstStyle/>
          <a:p>
            <a:r>
              <a:rPr lang="de-DE" dirty="0"/>
              <a:t>Argumente für das bilinguale Profil</a:t>
            </a:r>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2799139881"/>
              </p:ext>
            </p:extLst>
          </p:nvPr>
        </p:nvGraphicFramePr>
        <p:xfrm>
          <a:off x="1042988" y="1772816"/>
          <a:ext cx="6777037" cy="4059659"/>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717118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971600" y="1196752"/>
            <a:ext cx="7024744" cy="1143000"/>
          </a:xfrm>
        </p:spPr>
        <p:txBody>
          <a:bodyPr>
            <a:normAutofit/>
          </a:bodyPr>
          <a:lstStyle/>
          <a:p>
            <a:r>
              <a:rPr lang="de-DE" sz="3200" dirty="0"/>
              <a:t>Dafür haben wir am RGE schon die richtigen Voraussetzungen...</a:t>
            </a:r>
          </a:p>
        </p:txBody>
      </p:sp>
      <p:graphicFrame>
        <p:nvGraphicFramePr>
          <p:cNvPr id="4" name="Inhaltsplatzhalter 3"/>
          <p:cNvGraphicFramePr>
            <a:graphicFrameLocks noGrp="1"/>
          </p:cNvGraphicFramePr>
          <p:nvPr>
            <p:ph idx="1"/>
          </p:nvPr>
        </p:nvGraphicFramePr>
        <p:xfrm>
          <a:off x="1042988" y="2324100"/>
          <a:ext cx="6777037" cy="35083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0990378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43490" y="260648"/>
            <a:ext cx="7024744" cy="2376264"/>
          </a:xfrm>
        </p:spPr>
        <p:txBody>
          <a:bodyPr>
            <a:normAutofit fontScale="90000"/>
          </a:bodyPr>
          <a:lstStyle/>
          <a:p>
            <a:br>
              <a:rPr lang="de-DE" sz="3100" b="1" u="sng" dirty="0"/>
            </a:br>
            <a:br>
              <a:rPr lang="de-DE" sz="3100" b="1" u="sng" dirty="0"/>
            </a:br>
            <a:r>
              <a:rPr lang="de-DE" sz="3100" u="sng" dirty="0"/>
              <a:t>…die im Rahmen des bilingualen Profils in den kommenden Jahren eine Vielzahl an Möglichkeiten bieten:</a:t>
            </a:r>
            <a:br>
              <a:rPr lang="de-DE" dirty="0"/>
            </a:br>
            <a:endParaRPr lang="de-DE" dirty="0"/>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979686588"/>
              </p:ext>
            </p:extLst>
          </p:nvPr>
        </p:nvGraphicFramePr>
        <p:xfrm>
          <a:off x="1042988" y="2324100"/>
          <a:ext cx="6777037" cy="350837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714515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4" grpId="0">
        <p:bldAsOne/>
      </p:bldGraphic>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43490" y="1027664"/>
            <a:ext cx="7024744" cy="601136"/>
          </a:xfrm>
        </p:spPr>
        <p:txBody>
          <a:bodyPr>
            <a:noAutofit/>
          </a:bodyPr>
          <a:lstStyle/>
          <a:p>
            <a:r>
              <a:rPr lang="de-DE" sz="2000" dirty="0"/>
              <a:t>Die bilinguale Stundentafel</a:t>
            </a:r>
            <a:br>
              <a:rPr lang="de-DE" sz="2000" dirty="0"/>
            </a:br>
            <a:r>
              <a:rPr lang="de-DE" sz="2000" dirty="0"/>
              <a:t>(Erläuterungen folgen auf den nächsten Seiten.)</a:t>
            </a:r>
          </a:p>
        </p:txBody>
      </p:sp>
      <p:graphicFrame>
        <p:nvGraphicFramePr>
          <p:cNvPr id="4" name="Inhaltsplatzhalter 3"/>
          <p:cNvGraphicFramePr>
            <a:graphicFrameLocks noGrp="1"/>
          </p:cNvGraphicFramePr>
          <p:nvPr>
            <p:ph idx="1"/>
            <p:extLst>
              <p:ext uri="{D42A27DB-BD31-4B8C-83A1-F6EECF244321}">
                <p14:modId xmlns:p14="http://schemas.microsoft.com/office/powerpoint/2010/main" val="3617035979"/>
              </p:ext>
            </p:extLst>
          </p:nvPr>
        </p:nvGraphicFramePr>
        <p:xfrm>
          <a:off x="1042988" y="1680083"/>
          <a:ext cx="6777038" cy="4336595"/>
        </p:xfrm>
        <a:graphic>
          <a:graphicData uri="http://schemas.openxmlformats.org/drawingml/2006/table">
            <a:tbl>
              <a:tblPr firstRow="1" firstCol="1" bandRow="1"/>
              <a:tblGrid>
                <a:gridCol w="1046719">
                  <a:extLst>
                    <a:ext uri="{9D8B030D-6E8A-4147-A177-3AD203B41FA5}">
                      <a16:colId xmlns:a16="http://schemas.microsoft.com/office/drawing/2014/main" val="20000"/>
                    </a:ext>
                  </a:extLst>
                </a:gridCol>
                <a:gridCol w="1256063">
                  <a:extLst>
                    <a:ext uri="{9D8B030D-6E8A-4147-A177-3AD203B41FA5}">
                      <a16:colId xmlns:a16="http://schemas.microsoft.com/office/drawing/2014/main" val="20001"/>
                    </a:ext>
                  </a:extLst>
                </a:gridCol>
                <a:gridCol w="4474256">
                  <a:extLst>
                    <a:ext uri="{9D8B030D-6E8A-4147-A177-3AD203B41FA5}">
                      <a16:colId xmlns:a16="http://schemas.microsoft.com/office/drawing/2014/main" val="20002"/>
                    </a:ext>
                  </a:extLst>
                </a:gridCol>
              </a:tblGrid>
              <a:tr h="619059">
                <a:tc>
                  <a:txBody>
                    <a:bodyPr/>
                    <a:lstStyle/>
                    <a:p>
                      <a:pPr>
                        <a:lnSpc>
                          <a:spcPct val="115000"/>
                        </a:lnSpc>
                        <a:spcAft>
                          <a:spcPts val="0"/>
                        </a:spcAft>
                      </a:pPr>
                      <a:r>
                        <a:rPr lang="de-DE" sz="1800" dirty="0">
                          <a:effectLst/>
                          <a:latin typeface="Arial"/>
                          <a:ea typeface="Calibri"/>
                          <a:cs typeface="Times New Roman"/>
                        </a:rPr>
                        <a:t>Klassen-</a:t>
                      </a:r>
                      <a:endParaRPr lang="de-DE" sz="800" dirty="0">
                        <a:effectLst/>
                        <a:latin typeface="Calibri"/>
                        <a:ea typeface="Calibri"/>
                        <a:cs typeface="Times New Roman"/>
                      </a:endParaRPr>
                    </a:p>
                    <a:p>
                      <a:pPr>
                        <a:lnSpc>
                          <a:spcPct val="115000"/>
                        </a:lnSpc>
                        <a:spcAft>
                          <a:spcPts val="0"/>
                        </a:spcAft>
                      </a:pPr>
                      <a:r>
                        <a:rPr lang="de-DE" sz="1800" dirty="0">
                          <a:effectLst/>
                          <a:latin typeface="Arial"/>
                          <a:ea typeface="Calibri"/>
                          <a:cs typeface="Times New Roman"/>
                        </a:rPr>
                        <a:t>stufe</a:t>
                      </a:r>
                      <a:endParaRPr lang="de-DE" sz="800" dirty="0">
                        <a:effectLst/>
                        <a:latin typeface="Calibri"/>
                        <a:ea typeface="Calibri"/>
                        <a:cs typeface="Times New Roman"/>
                      </a:endParaRPr>
                    </a:p>
                  </a:txBody>
                  <a:tcPr marL="50467" marR="504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15000"/>
                        </a:lnSpc>
                        <a:spcAft>
                          <a:spcPts val="0"/>
                        </a:spcAft>
                      </a:pPr>
                      <a:r>
                        <a:rPr lang="de-DE" sz="1800">
                          <a:effectLst/>
                          <a:latin typeface="Arial"/>
                          <a:ea typeface="Calibri"/>
                          <a:cs typeface="Times New Roman"/>
                        </a:rPr>
                        <a:t>Stundenzahl</a:t>
                      </a:r>
                      <a:endParaRPr lang="de-DE" sz="800">
                        <a:effectLst/>
                        <a:latin typeface="Calibri"/>
                        <a:ea typeface="Calibri"/>
                        <a:cs typeface="Times New Roman"/>
                      </a:endParaRPr>
                    </a:p>
                    <a:p>
                      <a:pPr>
                        <a:lnSpc>
                          <a:spcPct val="115000"/>
                        </a:lnSpc>
                        <a:spcAft>
                          <a:spcPts val="0"/>
                        </a:spcAft>
                      </a:pPr>
                      <a:r>
                        <a:rPr lang="de-DE" sz="1800">
                          <a:effectLst/>
                          <a:latin typeface="Arial"/>
                          <a:ea typeface="Calibri"/>
                          <a:cs typeface="Times New Roman"/>
                        </a:rPr>
                        <a:t>Englisch      Sachfach</a:t>
                      </a:r>
                      <a:endParaRPr lang="de-DE" sz="800">
                        <a:effectLst/>
                        <a:latin typeface="Calibri"/>
                        <a:ea typeface="Calibri"/>
                        <a:cs typeface="Times New Roman"/>
                      </a:endParaRPr>
                    </a:p>
                  </a:txBody>
                  <a:tcPr marL="50467" marR="504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extLst>
                  <a:ext uri="{0D108BD9-81ED-4DB2-BD59-A6C34878D82A}">
                    <a16:rowId xmlns:a16="http://schemas.microsoft.com/office/drawing/2014/main" val="10000"/>
                  </a:ext>
                </a:extLst>
              </a:tr>
              <a:tr h="309530">
                <a:tc>
                  <a:txBody>
                    <a:bodyPr/>
                    <a:lstStyle/>
                    <a:p>
                      <a:pPr algn="ctr">
                        <a:lnSpc>
                          <a:spcPct val="115000"/>
                        </a:lnSpc>
                        <a:spcAft>
                          <a:spcPts val="0"/>
                        </a:spcAft>
                      </a:pPr>
                      <a:r>
                        <a:rPr lang="de-DE" sz="1800">
                          <a:effectLst/>
                          <a:latin typeface="Arial"/>
                          <a:ea typeface="Calibri"/>
                          <a:cs typeface="Times New Roman"/>
                        </a:rPr>
                        <a:t>5</a:t>
                      </a:r>
                      <a:endParaRPr lang="de-DE" sz="800">
                        <a:effectLst/>
                        <a:latin typeface="Calibri"/>
                        <a:ea typeface="Calibri"/>
                        <a:cs typeface="Times New Roman"/>
                      </a:endParaRPr>
                    </a:p>
                  </a:txBody>
                  <a:tcPr marL="50467" marR="504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15000"/>
                        </a:lnSpc>
                        <a:spcAft>
                          <a:spcPts val="0"/>
                        </a:spcAft>
                      </a:pPr>
                      <a:r>
                        <a:rPr lang="de-DE" sz="1800">
                          <a:effectLst/>
                          <a:latin typeface="Arial"/>
                          <a:ea typeface="Calibri"/>
                          <a:cs typeface="Times New Roman"/>
                        </a:rPr>
                        <a:t>4+2 (erweiterter Englischunterricht)</a:t>
                      </a:r>
                      <a:endParaRPr lang="de-DE" sz="800">
                        <a:effectLst/>
                        <a:latin typeface="Calibri"/>
                        <a:ea typeface="Calibri"/>
                        <a:cs typeface="Times New Roman"/>
                      </a:endParaRPr>
                    </a:p>
                  </a:txBody>
                  <a:tcPr marL="50467" marR="504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extLst>
                  <a:ext uri="{0D108BD9-81ED-4DB2-BD59-A6C34878D82A}">
                    <a16:rowId xmlns:a16="http://schemas.microsoft.com/office/drawing/2014/main" val="10001"/>
                  </a:ext>
                </a:extLst>
              </a:tr>
              <a:tr h="309530">
                <a:tc>
                  <a:txBody>
                    <a:bodyPr/>
                    <a:lstStyle/>
                    <a:p>
                      <a:pPr algn="ctr">
                        <a:lnSpc>
                          <a:spcPct val="115000"/>
                        </a:lnSpc>
                        <a:spcAft>
                          <a:spcPts val="0"/>
                        </a:spcAft>
                      </a:pPr>
                      <a:r>
                        <a:rPr lang="de-DE" sz="1800">
                          <a:effectLst/>
                          <a:latin typeface="Arial"/>
                          <a:ea typeface="Calibri"/>
                          <a:cs typeface="Times New Roman"/>
                        </a:rPr>
                        <a:t>6</a:t>
                      </a:r>
                      <a:endParaRPr lang="de-DE" sz="800">
                        <a:effectLst/>
                        <a:latin typeface="Calibri"/>
                        <a:ea typeface="Calibri"/>
                        <a:cs typeface="Times New Roman"/>
                      </a:endParaRPr>
                    </a:p>
                  </a:txBody>
                  <a:tcPr marL="50467" marR="504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2">
                  <a:txBody>
                    <a:bodyPr/>
                    <a:lstStyle/>
                    <a:p>
                      <a:pPr>
                        <a:lnSpc>
                          <a:spcPct val="115000"/>
                        </a:lnSpc>
                        <a:spcAft>
                          <a:spcPts val="0"/>
                        </a:spcAft>
                      </a:pPr>
                      <a:r>
                        <a:rPr lang="de-DE" sz="1800">
                          <a:effectLst/>
                          <a:latin typeface="Arial"/>
                          <a:ea typeface="Calibri"/>
                          <a:cs typeface="Times New Roman"/>
                        </a:rPr>
                        <a:t>4+1 (erweiterter Englischunterricht)</a:t>
                      </a:r>
                      <a:endParaRPr lang="de-DE" sz="800">
                        <a:effectLst/>
                        <a:latin typeface="Calibri"/>
                        <a:ea typeface="Calibri"/>
                        <a:cs typeface="Times New Roman"/>
                      </a:endParaRPr>
                    </a:p>
                  </a:txBody>
                  <a:tcPr marL="50467" marR="504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de-DE"/>
                    </a:p>
                  </a:txBody>
                  <a:tcPr/>
                </a:tc>
                <a:extLst>
                  <a:ext uri="{0D108BD9-81ED-4DB2-BD59-A6C34878D82A}">
                    <a16:rowId xmlns:a16="http://schemas.microsoft.com/office/drawing/2014/main" val="10002"/>
                  </a:ext>
                </a:extLst>
              </a:tr>
              <a:tr h="309530">
                <a:tc>
                  <a:txBody>
                    <a:bodyPr/>
                    <a:lstStyle/>
                    <a:p>
                      <a:pPr algn="ctr">
                        <a:lnSpc>
                          <a:spcPct val="115000"/>
                        </a:lnSpc>
                        <a:spcAft>
                          <a:spcPts val="0"/>
                        </a:spcAft>
                      </a:pPr>
                      <a:r>
                        <a:rPr lang="de-DE" sz="1800">
                          <a:effectLst/>
                          <a:latin typeface="Arial"/>
                          <a:ea typeface="Calibri"/>
                          <a:cs typeface="Times New Roman"/>
                        </a:rPr>
                        <a:t>7</a:t>
                      </a:r>
                      <a:endParaRPr lang="de-DE" sz="800">
                        <a:effectLst/>
                        <a:latin typeface="Calibri"/>
                        <a:ea typeface="Calibri"/>
                        <a:cs typeface="Times New Roman"/>
                      </a:endParaRPr>
                    </a:p>
                  </a:txBody>
                  <a:tcPr marL="50467" marR="504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de-DE" sz="1800">
                          <a:effectLst/>
                          <a:latin typeface="Arial"/>
                          <a:ea typeface="Calibri"/>
                          <a:cs typeface="Times New Roman"/>
                        </a:rPr>
                        <a:t>4</a:t>
                      </a:r>
                      <a:endParaRPr lang="de-DE" sz="800">
                        <a:effectLst/>
                        <a:latin typeface="Calibri"/>
                        <a:ea typeface="Calibri"/>
                        <a:cs typeface="Times New Roman"/>
                      </a:endParaRPr>
                    </a:p>
                  </a:txBody>
                  <a:tcPr marL="50467" marR="504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de-DE" sz="1800" b="0" u="none" dirty="0" err="1">
                          <a:effectLst/>
                          <a:latin typeface="Arial"/>
                          <a:ea typeface="Calibri"/>
                          <a:cs typeface="Times New Roman"/>
                        </a:rPr>
                        <a:t>Geo</a:t>
                      </a:r>
                      <a:r>
                        <a:rPr lang="de-DE" sz="1800" b="0" u="none" dirty="0">
                          <a:effectLst/>
                          <a:latin typeface="Arial"/>
                          <a:ea typeface="Calibri"/>
                          <a:cs typeface="Times New Roman"/>
                        </a:rPr>
                        <a:t>  </a:t>
                      </a:r>
                      <a:r>
                        <a:rPr lang="de-DE" sz="1800" dirty="0">
                          <a:effectLst/>
                          <a:latin typeface="Arial"/>
                          <a:ea typeface="Calibri"/>
                          <a:cs typeface="Times New Roman"/>
                        </a:rPr>
                        <a:t>                                           1+1 </a:t>
                      </a:r>
                      <a:endParaRPr lang="de-DE" sz="800" dirty="0">
                        <a:effectLst/>
                        <a:latin typeface="Calibri"/>
                        <a:ea typeface="Calibri"/>
                        <a:cs typeface="Times New Roman"/>
                      </a:endParaRPr>
                    </a:p>
                  </a:txBody>
                  <a:tcPr marL="50467" marR="504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3"/>
                  </a:ext>
                </a:extLst>
              </a:tr>
              <a:tr h="619059">
                <a:tc>
                  <a:txBody>
                    <a:bodyPr/>
                    <a:lstStyle/>
                    <a:p>
                      <a:pPr algn="ctr">
                        <a:lnSpc>
                          <a:spcPct val="115000"/>
                        </a:lnSpc>
                        <a:spcAft>
                          <a:spcPts val="0"/>
                        </a:spcAft>
                      </a:pPr>
                      <a:r>
                        <a:rPr lang="de-DE" sz="1800">
                          <a:effectLst/>
                          <a:latin typeface="Arial"/>
                          <a:ea typeface="Calibri"/>
                          <a:cs typeface="Times New Roman"/>
                        </a:rPr>
                        <a:t>8</a:t>
                      </a:r>
                      <a:endParaRPr lang="de-DE" sz="800">
                        <a:effectLst/>
                        <a:latin typeface="Calibri"/>
                        <a:ea typeface="Calibri"/>
                        <a:cs typeface="Times New Roman"/>
                      </a:endParaRPr>
                    </a:p>
                  </a:txBody>
                  <a:tcPr marL="50467" marR="504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de-DE" sz="1800">
                          <a:effectLst/>
                          <a:latin typeface="Arial"/>
                          <a:ea typeface="Calibri"/>
                          <a:cs typeface="Times New Roman"/>
                        </a:rPr>
                        <a:t>4</a:t>
                      </a:r>
                      <a:endParaRPr lang="de-DE" sz="800">
                        <a:effectLst/>
                        <a:latin typeface="Calibri"/>
                        <a:ea typeface="Calibri"/>
                        <a:cs typeface="Times New Roman"/>
                      </a:endParaRPr>
                    </a:p>
                  </a:txBody>
                  <a:tcPr marL="50467" marR="504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de-DE" sz="1800" b="0" u="none" dirty="0" err="1">
                          <a:effectLst/>
                          <a:latin typeface="Arial"/>
                          <a:ea typeface="Calibri"/>
                          <a:cs typeface="Times New Roman"/>
                        </a:rPr>
                        <a:t>Geo</a:t>
                      </a:r>
                      <a:r>
                        <a:rPr lang="de-DE" sz="1800" b="0" u="none" dirty="0">
                          <a:effectLst/>
                          <a:latin typeface="Arial"/>
                          <a:ea typeface="Calibri"/>
                          <a:cs typeface="Times New Roman"/>
                        </a:rPr>
                        <a:t>    </a:t>
                      </a:r>
                      <a:r>
                        <a:rPr lang="de-DE" sz="1800" dirty="0">
                          <a:effectLst/>
                          <a:latin typeface="Arial"/>
                          <a:ea typeface="Calibri"/>
                          <a:cs typeface="Times New Roman"/>
                        </a:rPr>
                        <a:t>                                         1+1 </a:t>
                      </a:r>
                      <a:endParaRPr lang="de-DE" sz="800" dirty="0">
                        <a:effectLst/>
                        <a:latin typeface="Calibri"/>
                        <a:ea typeface="Calibri"/>
                        <a:cs typeface="Times New Roman"/>
                      </a:endParaRPr>
                    </a:p>
                    <a:p>
                      <a:pPr>
                        <a:lnSpc>
                          <a:spcPct val="115000"/>
                        </a:lnSpc>
                        <a:spcAft>
                          <a:spcPts val="0"/>
                        </a:spcAft>
                      </a:pPr>
                      <a:r>
                        <a:rPr lang="de-DE" sz="1800" b="0" u="none" dirty="0">
                          <a:effectLst/>
                          <a:latin typeface="Arial"/>
                          <a:ea typeface="Calibri"/>
                          <a:cs typeface="Times New Roman"/>
                        </a:rPr>
                        <a:t>Geschichte</a:t>
                      </a:r>
                      <a:r>
                        <a:rPr lang="de-DE" sz="1800" dirty="0">
                          <a:effectLst/>
                          <a:latin typeface="Arial"/>
                          <a:ea typeface="Calibri"/>
                          <a:cs typeface="Times New Roman"/>
                        </a:rPr>
                        <a:t>                                  2+1</a:t>
                      </a:r>
                      <a:endParaRPr lang="de-DE" sz="800" dirty="0">
                        <a:effectLst/>
                        <a:latin typeface="Calibri"/>
                        <a:ea typeface="Calibri"/>
                        <a:cs typeface="Times New Roman"/>
                      </a:endParaRPr>
                    </a:p>
                  </a:txBody>
                  <a:tcPr marL="50467" marR="504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4"/>
                  </a:ext>
                </a:extLst>
              </a:tr>
              <a:tr h="309530">
                <a:tc>
                  <a:txBody>
                    <a:bodyPr/>
                    <a:lstStyle/>
                    <a:p>
                      <a:pPr algn="ctr">
                        <a:lnSpc>
                          <a:spcPct val="115000"/>
                        </a:lnSpc>
                        <a:spcAft>
                          <a:spcPts val="0"/>
                        </a:spcAft>
                      </a:pPr>
                      <a:r>
                        <a:rPr lang="de-DE" sz="1800" dirty="0">
                          <a:effectLst/>
                          <a:latin typeface="Arial"/>
                          <a:ea typeface="Calibri"/>
                          <a:cs typeface="Times New Roman"/>
                        </a:rPr>
                        <a:t>9</a:t>
                      </a:r>
                      <a:endParaRPr lang="de-DE" sz="800" dirty="0">
                        <a:effectLst/>
                        <a:latin typeface="Calibri"/>
                        <a:ea typeface="Calibri"/>
                        <a:cs typeface="Times New Roman"/>
                      </a:endParaRPr>
                    </a:p>
                  </a:txBody>
                  <a:tcPr marL="50467" marR="504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de-DE" sz="1800" dirty="0">
                          <a:effectLst/>
                          <a:latin typeface="Arial"/>
                          <a:ea typeface="Calibri"/>
                          <a:cs typeface="Times New Roman"/>
                        </a:rPr>
                        <a:t>3</a:t>
                      </a:r>
                      <a:endParaRPr lang="de-DE" sz="800" dirty="0">
                        <a:effectLst/>
                        <a:latin typeface="Calibri"/>
                        <a:ea typeface="Calibri"/>
                        <a:cs typeface="Times New Roman"/>
                      </a:endParaRPr>
                    </a:p>
                  </a:txBody>
                  <a:tcPr marL="50467" marR="504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de-DE" sz="1800" b="0" u="none" dirty="0">
                          <a:effectLst/>
                          <a:latin typeface="Arial"/>
                          <a:ea typeface="Calibri"/>
                          <a:cs typeface="Times New Roman"/>
                        </a:rPr>
                        <a:t>Bio     </a:t>
                      </a:r>
                      <a:r>
                        <a:rPr lang="de-DE" sz="1800" dirty="0">
                          <a:effectLst/>
                          <a:latin typeface="Arial"/>
                          <a:ea typeface="Calibri"/>
                          <a:cs typeface="Times New Roman"/>
                        </a:rPr>
                        <a:t>                                          1+1 </a:t>
                      </a:r>
                      <a:endParaRPr lang="de-DE" sz="800" dirty="0">
                        <a:effectLst/>
                        <a:latin typeface="Calibri"/>
                        <a:ea typeface="Calibri"/>
                        <a:cs typeface="Times New Roman"/>
                      </a:endParaRPr>
                    </a:p>
                  </a:txBody>
                  <a:tcPr marL="50467" marR="504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5"/>
                  </a:ext>
                </a:extLst>
              </a:tr>
              <a:tr h="619059">
                <a:tc>
                  <a:txBody>
                    <a:bodyPr/>
                    <a:lstStyle/>
                    <a:p>
                      <a:pPr algn="ctr">
                        <a:lnSpc>
                          <a:spcPct val="115000"/>
                        </a:lnSpc>
                        <a:spcAft>
                          <a:spcPts val="0"/>
                        </a:spcAft>
                      </a:pPr>
                      <a:r>
                        <a:rPr lang="de-DE" sz="1800">
                          <a:effectLst/>
                          <a:latin typeface="Arial"/>
                          <a:ea typeface="Calibri"/>
                          <a:cs typeface="Times New Roman"/>
                        </a:rPr>
                        <a:t>10</a:t>
                      </a:r>
                      <a:endParaRPr lang="de-DE" sz="800">
                        <a:effectLst/>
                        <a:latin typeface="Calibri"/>
                        <a:ea typeface="Calibri"/>
                        <a:cs typeface="Times New Roman"/>
                      </a:endParaRPr>
                    </a:p>
                  </a:txBody>
                  <a:tcPr marL="50467" marR="504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de-DE" sz="1800">
                          <a:effectLst/>
                          <a:latin typeface="Arial"/>
                          <a:ea typeface="Calibri"/>
                          <a:cs typeface="Times New Roman"/>
                        </a:rPr>
                        <a:t>3</a:t>
                      </a:r>
                      <a:endParaRPr lang="de-DE" sz="800">
                        <a:effectLst/>
                        <a:latin typeface="Calibri"/>
                        <a:ea typeface="Calibri"/>
                        <a:cs typeface="Times New Roman"/>
                      </a:endParaRPr>
                    </a:p>
                  </a:txBody>
                  <a:tcPr marL="50467" marR="504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de-DE" sz="1800" b="0" u="none" dirty="0">
                          <a:effectLst/>
                          <a:latin typeface="Arial"/>
                          <a:ea typeface="Calibri"/>
                          <a:cs typeface="Times New Roman"/>
                        </a:rPr>
                        <a:t>Bio  </a:t>
                      </a:r>
                      <a:r>
                        <a:rPr lang="de-DE" sz="1800" dirty="0">
                          <a:effectLst/>
                          <a:latin typeface="Arial"/>
                          <a:ea typeface="Calibri"/>
                          <a:cs typeface="Times New Roman"/>
                        </a:rPr>
                        <a:t>                                             1+1 </a:t>
                      </a:r>
                      <a:endParaRPr lang="de-DE" sz="800" dirty="0">
                        <a:effectLst/>
                        <a:latin typeface="Calibri"/>
                        <a:ea typeface="Calibri"/>
                        <a:cs typeface="Times New Roman"/>
                      </a:endParaRPr>
                    </a:p>
                    <a:p>
                      <a:pPr>
                        <a:lnSpc>
                          <a:spcPct val="115000"/>
                        </a:lnSpc>
                        <a:spcAft>
                          <a:spcPts val="0"/>
                        </a:spcAft>
                      </a:pPr>
                      <a:r>
                        <a:rPr lang="de-DE" sz="1800" b="0" u="none" dirty="0">
                          <a:effectLst/>
                          <a:latin typeface="Arial"/>
                          <a:ea typeface="Calibri"/>
                          <a:cs typeface="Times New Roman"/>
                        </a:rPr>
                        <a:t>Geschichte</a:t>
                      </a:r>
                      <a:r>
                        <a:rPr lang="de-DE" sz="1800" dirty="0">
                          <a:effectLst/>
                          <a:latin typeface="Arial"/>
                          <a:ea typeface="Calibri"/>
                          <a:cs typeface="Times New Roman"/>
                        </a:rPr>
                        <a:t>                                  </a:t>
                      </a:r>
                      <a:r>
                        <a:rPr lang="de-DE" sz="1800" b="0" u="none" dirty="0">
                          <a:effectLst/>
                          <a:latin typeface="Arial"/>
                          <a:ea typeface="Calibri"/>
                          <a:cs typeface="Times New Roman"/>
                        </a:rPr>
                        <a:t>1</a:t>
                      </a:r>
                      <a:r>
                        <a:rPr lang="de-DE" sz="1800" dirty="0">
                          <a:effectLst/>
                          <a:latin typeface="Arial"/>
                          <a:ea typeface="Calibri"/>
                          <a:cs typeface="Times New Roman"/>
                        </a:rPr>
                        <a:t>+1 </a:t>
                      </a:r>
                      <a:endParaRPr lang="de-DE" sz="800" dirty="0">
                        <a:effectLst/>
                        <a:latin typeface="Calibri"/>
                        <a:ea typeface="Calibri"/>
                        <a:cs typeface="Times New Roman"/>
                      </a:endParaRPr>
                    </a:p>
                  </a:txBody>
                  <a:tcPr marL="50467" marR="504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6"/>
                  </a:ext>
                </a:extLst>
              </a:tr>
              <a:tr h="928589">
                <a:tc>
                  <a:txBody>
                    <a:bodyPr/>
                    <a:lstStyle/>
                    <a:p>
                      <a:pPr algn="ctr">
                        <a:lnSpc>
                          <a:spcPct val="115000"/>
                        </a:lnSpc>
                        <a:spcAft>
                          <a:spcPts val="0"/>
                        </a:spcAft>
                      </a:pPr>
                      <a:r>
                        <a:rPr lang="de-DE" sz="1800">
                          <a:effectLst/>
                          <a:latin typeface="Arial"/>
                          <a:ea typeface="Calibri"/>
                          <a:cs typeface="Times New Roman"/>
                        </a:rPr>
                        <a:t>KS</a:t>
                      </a:r>
                      <a:endParaRPr lang="de-DE" sz="800">
                        <a:effectLst/>
                        <a:latin typeface="Calibri"/>
                        <a:ea typeface="Calibri"/>
                        <a:cs typeface="Times New Roman"/>
                      </a:endParaRPr>
                    </a:p>
                  </a:txBody>
                  <a:tcPr marL="50467" marR="504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endParaRPr lang="de-DE" sz="800" dirty="0">
                        <a:effectLst/>
                        <a:latin typeface="Calibri"/>
                        <a:ea typeface="Calibri"/>
                        <a:cs typeface="Times New Roman"/>
                      </a:endParaRPr>
                    </a:p>
                  </a:txBody>
                  <a:tcPr marL="50467" marR="50467"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nSpc>
                          <a:spcPct val="115000"/>
                        </a:lnSpc>
                        <a:spcAft>
                          <a:spcPts val="0"/>
                        </a:spcAft>
                      </a:pPr>
                      <a:r>
                        <a:rPr lang="de-DE" sz="1800" kern="1200" dirty="0">
                          <a:solidFill>
                            <a:schemeClr val="tx1"/>
                          </a:solidFill>
                          <a:effectLst/>
                          <a:latin typeface="+mn-lt"/>
                          <a:ea typeface="+mn-ea"/>
                          <a:cs typeface="+mn-cs"/>
                        </a:rPr>
                        <a:t>bilingualer Seminarkurs oder zweistündiges </a:t>
                      </a:r>
                      <a:r>
                        <a:rPr lang="de-DE" sz="1800" kern="1200" dirty="0" err="1">
                          <a:solidFill>
                            <a:schemeClr val="tx1"/>
                          </a:solidFill>
                          <a:effectLst/>
                          <a:latin typeface="+mn-lt"/>
                          <a:ea typeface="+mn-ea"/>
                          <a:cs typeface="+mn-cs"/>
                        </a:rPr>
                        <a:t>Sachfach</a:t>
                      </a:r>
                      <a:r>
                        <a:rPr lang="de-DE" sz="1800" kern="1200" dirty="0">
                          <a:solidFill>
                            <a:schemeClr val="tx1"/>
                          </a:solidFill>
                          <a:effectLst/>
                          <a:latin typeface="+mn-lt"/>
                          <a:ea typeface="+mn-ea"/>
                          <a:cs typeface="+mn-cs"/>
                        </a:rPr>
                        <a:t> oder fünfstündiges </a:t>
                      </a:r>
                      <a:r>
                        <a:rPr lang="de-DE" sz="1800" kern="1200" dirty="0" err="1">
                          <a:solidFill>
                            <a:schemeClr val="tx1"/>
                          </a:solidFill>
                          <a:effectLst/>
                          <a:latin typeface="+mn-lt"/>
                          <a:ea typeface="+mn-ea"/>
                          <a:cs typeface="+mn-cs"/>
                        </a:rPr>
                        <a:t>Sachfach</a:t>
                      </a:r>
                      <a:r>
                        <a:rPr lang="de-DE" sz="1800" kern="1200" dirty="0">
                          <a:solidFill>
                            <a:schemeClr val="tx1"/>
                          </a:solidFill>
                          <a:effectLst/>
                          <a:latin typeface="+mn-lt"/>
                          <a:ea typeface="+mn-ea"/>
                          <a:cs typeface="+mn-cs"/>
                        </a:rPr>
                        <a:t> (in der Regel Biologie) </a:t>
                      </a:r>
                      <a:endParaRPr lang="de-DE" sz="800" dirty="0">
                        <a:effectLst/>
                        <a:latin typeface="Calibri"/>
                        <a:ea typeface="Calibri"/>
                        <a:cs typeface="Times New Roman"/>
                      </a:endParaRPr>
                    </a:p>
                  </a:txBody>
                  <a:tcPr marL="50467" marR="50467"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38976899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43490" y="1027664"/>
            <a:ext cx="7024744" cy="529128"/>
          </a:xfrm>
        </p:spPr>
        <p:txBody>
          <a:bodyPr>
            <a:normAutofit/>
          </a:bodyPr>
          <a:lstStyle/>
          <a:p>
            <a:r>
              <a:rPr lang="de-DE" sz="2800" dirty="0"/>
              <a:t>Was gilt es im Vorfeld zu beachten?</a:t>
            </a:r>
          </a:p>
        </p:txBody>
      </p:sp>
      <p:sp>
        <p:nvSpPr>
          <p:cNvPr id="3" name="Inhaltsplatzhalter 2"/>
          <p:cNvSpPr>
            <a:spLocks noGrp="1"/>
          </p:cNvSpPr>
          <p:nvPr>
            <p:ph idx="1"/>
          </p:nvPr>
        </p:nvSpPr>
        <p:spPr>
          <a:xfrm>
            <a:off x="1043492" y="1772816"/>
            <a:ext cx="6777317" cy="4059813"/>
          </a:xfrm>
        </p:spPr>
        <p:txBody>
          <a:bodyPr>
            <a:noAutofit/>
          </a:bodyPr>
          <a:lstStyle/>
          <a:p>
            <a:pPr lvl="0"/>
            <a:r>
              <a:rPr lang="de-DE" sz="1800" dirty="0"/>
              <a:t>Die Entscheidung über die Teilnahme am bilingualen Zug erfolgt am Ende von Klasse 6 durch die Klassenkonferenz bzw. den Schulleiter in enger Absprache mit dem Elternhaus. Die verbindliche Anmeldung erfolgt vor den Pfingstferien. Sie erhalten im Anhang ein Formblatt zur Anmeldung und ein Informationsblatt.</a:t>
            </a:r>
          </a:p>
          <a:p>
            <a:pPr lvl="0"/>
            <a:r>
              <a:rPr lang="de-DE" sz="1800" dirty="0"/>
              <a:t>Das Informationsblatt enthält eine Liste mit Kriterien für die Teilnahme, welche aber nicht „in Stein gemeißelt“ sind. Sollten Sie unschlüssig sein oder noch Fragen haben, suchen Sie bitte das persönliche Gespräch mit der Lehrkraft in Englisch oder mit Herrn Pfletschinger (</a:t>
            </a:r>
            <a:r>
              <a:rPr lang="de-DE" sz="1800" dirty="0">
                <a:hlinkClick r:id="rId2"/>
              </a:rPr>
              <a:t>m.pfletschinger@raichberg-gymnasium.info</a:t>
            </a:r>
            <a:r>
              <a:rPr lang="de-DE" sz="1800" dirty="0"/>
              <a:t>), der das bilinguale Profil betreut.</a:t>
            </a:r>
          </a:p>
          <a:p>
            <a:endParaRPr lang="de-DE" sz="1600" dirty="0"/>
          </a:p>
        </p:txBody>
      </p:sp>
    </p:spTree>
    <p:extLst>
      <p:ext uri="{BB962C8B-B14F-4D97-AF65-F5344CB8AC3E}">
        <p14:creationId xmlns:p14="http://schemas.microsoft.com/office/powerpoint/2010/main" val="8156128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43490" y="1027664"/>
            <a:ext cx="7024744" cy="601136"/>
          </a:xfrm>
        </p:spPr>
        <p:txBody>
          <a:bodyPr>
            <a:noAutofit/>
          </a:bodyPr>
          <a:lstStyle/>
          <a:p>
            <a:r>
              <a:rPr lang="de-DE" sz="2800" dirty="0"/>
              <a:t>Was gilt es im bilingualen Zug zu beachten?</a:t>
            </a:r>
          </a:p>
        </p:txBody>
      </p:sp>
      <p:sp>
        <p:nvSpPr>
          <p:cNvPr id="3" name="Inhaltsplatzhalter 2"/>
          <p:cNvSpPr>
            <a:spLocks noGrp="1"/>
          </p:cNvSpPr>
          <p:nvPr>
            <p:ph idx="1"/>
          </p:nvPr>
        </p:nvSpPr>
        <p:spPr>
          <a:xfrm>
            <a:off x="1043608" y="1844824"/>
            <a:ext cx="6777317" cy="3508977"/>
          </a:xfrm>
        </p:spPr>
        <p:txBody>
          <a:bodyPr>
            <a:noAutofit/>
          </a:bodyPr>
          <a:lstStyle/>
          <a:p>
            <a:pPr lvl="0"/>
            <a:r>
              <a:rPr lang="de-DE" sz="1800" dirty="0"/>
              <a:t>Ab Klasse 7 folgt in der Regel die Bildung einer bilingualen Lerngruppe innerhalb der Klassenstufe, was den Vorteil hat, dass die Klassen nach 6 nicht getrennt werden. Allerdings bestünde auch die Möglichkeit zur Schaffung einer reinen bilingualen Klasse, welche aber am RGE nicht favorisiert wird.</a:t>
            </a:r>
          </a:p>
          <a:p>
            <a:pPr lvl="0"/>
            <a:r>
              <a:rPr lang="de-DE" sz="1800" dirty="0"/>
              <a:t>Sie können der obigen Tabelle entnehmen, welche Fächer in welcher Klasse bilingual unterrichtet werden und wie viele Zusatzstunden damit in den einzelnen Klassenstufen einhergehen (7+1; 8+2; 9+1; 10+2).</a:t>
            </a:r>
          </a:p>
          <a:p>
            <a:pPr lvl="0"/>
            <a:r>
              <a:rPr lang="de-DE" sz="1800" dirty="0"/>
              <a:t>Ein Wechsel in den „Normalzug“ ist am Ende eines jeden Schuljahres möglich.</a:t>
            </a:r>
          </a:p>
          <a:p>
            <a:pPr lvl="0"/>
            <a:r>
              <a:rPr lang="de-DE" sz="1800" dirty="0"/>
              <a:t>Die Schülerinnen und Schüler erhalten zum Abiturzeugnis ein „bilinguales Zertifikat“ bzw. eine Teilnahmebescheinigung für die Klassen 5-10.</a:t>
            </a:r>
          </a:p>
        </p:txBody>
      </p:sp>
    </p:spTree>
    <p:extLst>
      <p:ext uri="{BB962C8B-B14F-4D97-AF65-F5344CB8AC3E}">
        <p14:creationId xmlns:p14="http://schemas.microsoft.com/office/powerpoint/2010/main" val="294696735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a:xfrm>
            <a:off x="1043490" y="1027664"/>
            <a:ext cx="7024744" cy="4345552"/>
          </a:xfrm>
        </p:spPr>
        <p:txBody>
          <a:bodyPr>
            <a:normAutofit fontScale="90000"/>
          </a:bodyPr>
          <a:lstStyle/>
          <a:p>
            <a:r>
              <a:rPr lang="de-DE" sz="2700" dirty="0"/>
              <a:t>Alle Informationen und relevanten Formulare finden Sie auch nochmals unter:</a:t>
            </a:r>
            <a:br>
              <a:rPr lang="de-DE" sz="2700" dirty="0"/>
            </a:br>
            <a:r>
              <a:rPr lang="de-DE" sz="2700" dirty="0">
                <a:hlinkClick r:id="rId2"/>
              </a:rPr>
              <a:t>https://raichberg.de/rge-startseite/profile/bilinguales-profil</a:t>
            </a:r>
            <a:br>
              <a:rPr lang="de-DE" sz="2700"/>
            </a:br>
            <a:r>
              <a:rPr lang="de-DE" sz="2700"/>
              <a:t>Falls </a:t>
            </a:r>
            <a:r>
              <a:rPr lang="de-DE" sz="2700" dirty="0"/>
              <a:t>Sie noch Fragen haben sollten, können Sie diese natürlich gerne bei den Videokonferenzen stellen, die kommende Woche stattfinden werden.</a:t>
            </a:r>
            <a:br>
              <a:rPr lang="de-DE" sz="2700" dirty="0"/>
            </a:br>
            <a:endParaRPr lang="de-DE" dirty="0"/>
          </a:p>
        </p:txBody>
      </p:sp>
      <p:sp>
        <p:nvSpPr>
          <p:cNvPr id="3" name="Inhaltsplatzhalter 2"/>
          <p:cNvSpPr>
            <a:spLocks noGrp="1"/>
          </p:cNvSpPr>
          <p:nvPr>
            <p:ph idx="1"/>
          </p:nvPr>
        </p:nvSpPr>
        <p:spPr>
          <a:xfrm flipV="1">
            <a:off x="1043492" y="5832629"/>
            <a:ext cx="6777317" cy="260667"/>
          </a:xfrm>
        </p:spPr>
        <p:txBody>
          <a:bodyPr>
            <a:normAutofit fontScale="55000" lnSpcReduction="20000"/>
          </a:bodyPr>
          <a:lstStyle/>
          <a:p>
            <a:endParaRPr lang="de-DE" dirty="0"/>
          </a:p>
        </p:txBody>
      </p:sp>
    </p:spTree>
    <p:extLst>
      <p:ext uri="{BB962C8B-B14F-4D97-AF65-F5344CB8AC3E}">
        <p14:creationId xmlns:p14="http://schemas.microsoft.com/office/powerpoint/2010/main" val="265105977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ustin">
  <a:themeElements>
    <a:clrScheme name="Austin">
      <a:dk1>
        <a:sysClr val="windowText" lastClr="000000"/>
      </a:dk1>
      <a:lt1>
        <a:sysClr val="window" lastClr="FFFFFF"/>
      </a:lt1>
      <a:dk2>
        <a:srgbClr val="3E3D2D"/>
      </a:dk2>
      <a:lt2>
        <a:srgbClr val="CAF278"/>
      </a:lt2>
      <a:accent1>
        <a:srgbClr val="94C600"/>
      </a:accent1>
      <a:accent2>
        <a:srgbClr val="71685A"/>
      </a:accent2>
      <a:accent3>
        <a:srgbClr val="FF6700"/>
      </a:accent3>
      <a:accent4>
        <a:srgbClr val="909465"/>
      </a:accent4>
      <a:accent5>
        <a:srgbClr val="956B43"/>
      </a:accent5>
      <a:accent6>
        <a:srgbClr val="FEA022"/>
      </a:accent6>
      <a:hlink>
        <a:srgbClr val="E68200"/>
      </a:hlink>
      <a:folHlink>
        <a:srgbClr val="FFA94A"/>
      </a:folHlink>
    </a:clrScheme>
    <a:fontScheme name="Austin">
      <a:maj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Austin">
      <a:fillStyleLst>
        <a:solidFill>
          <a:schemeClr val="phClr"/>
        </a:solidFill>
        <a:gradFill rotWithShape="1">
          <a:gsLst>
            <a:gs pos="0">
              <a:schemeClr val="phClr">
                <a:tint val="20000"/>
                <a:satMod val="180000"/>
                <a:lumMod val="98000"/>
              </a:schemeClr>
            </a:gs>
            <a:gs pos="40000">
              <a:schemeClr val="phClr">
                <a:tint val="30000"/>
                <a:satMod val="260000"/>
                <a:lumMod val="84000"/>
              </a:schemeClr>
            </a:gs>
            <a:gs pos="100000">
              <a:schemeClr val="phClr">
                <a:tint val="100000"/>
                <a:satMod val="110000"/>
                <a:lumMod val="100000"/>
              </a:schemeClr>
            </a:gs>
          </a:gsLst>
          <a:lin ang="5040000" scaled="1"/>
        </a:gradFill>
        <a:gradFill rotWithShape="1">
          <a:gsLst>
            <a:gs pos="0">
              <a:schemeClr val="phClr"/>
            </a:gs>
            <a:gs pos="100000">
              <a:schemeClr val="phClr">
                <a:shade val="75000"/>
                <a:satMod val="120000"/>
                <a:lumMod val="9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scene3d>
            <a:camera prst="orthographicFront">
              <a:rot lat="0" lon="0" rev="0"/>
            </a:camera>
            <a:lightRig rig="threePt" dir="tl">
              <a:rot lat="0" lon="0" rev="20400000"/>
            </a:lightRig>
          </a:scene3d>
          <a:sp3d>
            <a:bevelT w="50800" h="12700" prst="softRound"/>
          </a:sp3d>
        </a:effectStyle>
        <a:effectStyle>
          <a:effectLst>
            <a:outerShdw blurRad="44450" dist="50800" dir="5400000" sx="96000" rotWithShape="0">
              <a:srgbClr val="000000">
                <a:alpha val="34000"/>
              </a:srgbClr>
            </a:outerShdw>
          </a:effectLst>
          <a:scene3d>
            <a:camera prst="orthographicFront">
              <a:rot lat="0" lon="0" rev="0"/>
            </a:camera>
            <a:lightRig rig="threePt" dir="tl">
              <a:rot lat="0" lon="0" rev="20400000"/>
            </a:lightRig>
          </a:scene3d>
          <a:sp3d contourW="15875" prstMaterial="metal">
            <a:bevelT w="101600" h="25400" prst="softRound"/>
            <a:contourClr>
              <a:schemeClr val="phClr">
                <a:shade val="30000"/>
              </a:schemeClr>
            </a:contourClr>
          </a:sp3d>
        </a:effectStyle>
      </a:effectStyleLst>
      <a:bgFillStyleLst>
        <a:solidFill>
          <a:schemeClr val="phClr"/>
        </a:solidFill>
        <a:gradFill rotWithShape="1">
          <a:gsLst>
            <a:gs pos="0">
              <a:schemeClr val="phClr">
                <a:shade val="94000"/>
                <a:satMod val="114000"/>
                <a:lumMod val="96000"/>
              </a:schemeClr>
            </a:gs>
            <a:gs pos="62000">
              <a:schemeClr val="phClr">
                <a:tint val="92000"/>
                <a:shade val="66000"/>
                <a:satMod val="110000"/>
                <a:lumMod val="80000"/>
              </a:schemeClr>
            </a:gs>
            <a:gs pos="100000">
              <a:schemeClr val="phClr">
                <a:tint val="89000"/>
                <a:shade val="62000"/>
                <a:satMod val="110000"/>
                <a:lumMod val="72000"/>
              </a:schemeClr>
            </a:gs>
          </a:gsLst>
          <a:lin ang="5400000" scaled="0"/>
        </a:gradFill>
        <a:blipFill rotWithShape="1">
          <a:blip xmlns:r="http://schemas.openxmlformats.org/officeDocument/2006/relationships" r:embed="rId1">
            <a:duotone>
              <a:schemeClr val="phClr">
                <a:tint val="80000"/>
                <a:shade val="58000"/>
              </a:schemeClr>
              <a:schemeClr val="phClr">
                <a:tint val="73000"/>
                <a:shade val="68000"/>
                <a:satMod val="15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Austin</Template>
  <TotalTime>0</TotalTime>
  <Words>535</Words>
  <Application>Microsoft Office PowerPoint</Application>
  <PresentationFormat>Bildschirmpräsentation (4:3)</PresentationFormat>
  <Paragraphs>61</Paragraphs>
  <Slides>9</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9</vt:i4>
      </vt:variant>
    </vt:vector>
  </HeadingPairs>
  <TitlesOfParts>
    <vt:vector size="14" baseType="lpstr">
      <vt:lpstr>Arial</vt:lpstr>
      <vt:lpstr>Calibri</vt:lpstr>
      <vt:lpstr>Century Gothic</vt:lpstr>
      <vt:lpstr>Wingdings 2</vt:lpstr>
      <vt:lpstr>Austin</vt:lpstr>
      <vt:lpstr>Bilinguales Lernen am RGE</vt:lpstr>
      <vt:lpstr>Was bedeutet bilinguales Lernen?</vt:lpstr>
      <vt:lpstr>Argumente für das bilinguale Profil</vt:lpstr>
      <vt:lpstr>Dafür haben wir am RGE schon die richtigen Voraussetzungen...</vt:lpstr>
      <vt:lpstr>  …die im Rahmen des bilingualen Profils in den kommenden Jahren eine Vielzahl an Möglichkeiten bieten: </vt:lpstr>
      <vt:lpstr>Die bilinguale Stundentafel (Erläuterungen folgen auf den nächsten Seiten.)</vt:lpstr>
      <vt:lpstr>Was gilt es im Vorfeld zu beachten?</vt:lpstr>
      <vt:lpstr>Was gilt es im bilingualen Zug zu beachten?</vt:lpstr>
      <vt:lpstr>Alle Informationen und relevanten Formulare finden Sie auch nochmals unter: https://raichberg.de/rge-startseite/profile/bilinguales-profil Falls Sie noch Fragen haben sollten, können Sie diese natürlich gerne bei den Videokonferenzen stellen, die kommende Woche stattfinden werden.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Bilinguales Lernen am RGE</dc:title>
  <dc:creator>Simone Pfletschinger</dc:creator>
  <cp:lastModifiedBy>Mathias Pfletschinger</cp:lastModifiedBy>
  <cp:revision>15</cp:revision>
  <dcterms:created xsi:type="dcterms:W3CDTF">2020-04-23T08:34:34Z</dcterms:created>
  <dcterms:modified xsi:type="dcterms:W3CDTF">2023-07-20T08:05:44Z</dcterms:modified>
</cp:coreProperties>
</file>